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43891200" cy="32918400"/>
  <p:notesSz cx="7102475" cy="89725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1162050" indent="-2476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2327276" indent="-498476"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3489326" indent="-746126"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4654550" indent="-9969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4572000" algn="l" defTabSz="1828800" rtl="0" eaLnBrk="1" latinLnBrk="0" hangingPunct="1">
      <a:defRPr kern="1200">
        <a:solidFill>
          <a:schemeClr val="tx1"/>
        </a:solidFill>
        <a:latin typeface="Arial" panose="020B0604020202020204" pitchFamily="34" charset="0"/>
        <a:ea typeface="+mn-ea"/>
        <a:cs typeface="+mn-cs"/>
      </a:defRPr>
    </a:lvl6pPr>
    <a:lvl7pPr marL="5486400" algn="l" defTabSz="1828800" rtl="0" eaLnBrk="1" latinLnBrk="0" hangingPunct="1">
      <a:defRPr kern="1200">
        <a:solidFill>
          <a:schemeClr val="tx1"/>
        </a:solidFill>
        <a:latin typeface="Arial" panose="020B0604020202020204" pitchFamily="34" charset="0"/>
        <a:ea typeface="+mn-ea"/>
        <a:cs typeface="+mn-cs"/>
      </a:defRPr>
    </a:lvl7pPr>
    <a:lvl8pPr marL="6400800" algn="l" defTabSz="1828800" rtl="0" eaLnBrk="1" latinLnBrk="0" hangingPunct="1">
      <a:defRPr kern="1200">
        <a:solidFill>
          <a:schemeClr val="tx1"/>
        </a:solidFill>
        <a:latin typeface="Arial" panose="020B0604020202020204" pitchFamily="34" charset="0"/>
        <a:ea typeface="+mn-ea"/>
        <a:cs typeface="+mn-cs"/>
      </a:defRPr>
    </a:lvl8pPr>
    <a:lvl9pPr marL="7315200" algn="l" defTabSz="18288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Camillo" initials="CC" lastIdx="1" clrIdx="0">
    <p:extLst>
      <p:ext uri="{19B8F6BF-5375-455C-9EA6-DF929625EA0E}">
        <p15:presenceInfo xmlns:p15="http://schemas.microsoft.com/office/powerpoint/2012/main" userId="b015106adeaad2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71"/>
    <a:srgbClr val="FFF5CB"/>
    <a:srgbClr val="FFF2BF"/>
    <a:srgbClr val="990033"/>
    <a:srgbClr val="FFD9CB"/>
    <a:srgbClr val="00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11" autoAdjust="0"/>
  </p:normalViewPr>
  <p:slideViewPr>
    <p:cSldViewPr>
      <p:cViewPr>
        <p:scale>
          <a:sx n="29" d="100"/>
          <a:sy n="29" d="100"/>
        </p:scale>
        <p:origin x="-605" y="7"/>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C64A6B-0B16-46B6-AD5C-913F0512829E}" type="doc">
      <dgm:prSet loTypeId="urn:microsoft.com/office/officeart/2005/8/layout/process1" loCatId="process" qsTypeId="urn:microsoft.com/office/officeart/2005/8/quickstyle/simple3" qsCatId="simple" csTypeId="urn:microsoft.com/office/officeart/2005/8/colors/accent1_3" csCatId="accent1" phldr="1"/>
      <dgm:spPr/>
      <dgm:t>
        <a:bodyPr/>
        <a:lstStyle/>
        <a:p>
          <a:endParaRPr lang="en-US"/>
        </a:p>
      </dgm:t>
    </dgm:pt>
    <dgm:pt modelId="{42E239C1-0374-45A4-8EEC-DDDE16AF4A66}">
      <dgm:prSet phldrT="[Text]" custT="1"/>
      <dgm:spPr/>
      <dgm:t>
        <a:bodyPr/>
        <a:lstStyle/>
        <a:p>
          <a:r>
            <a:rPr lang="en-US" sz="3200" b="1" dirty="0">
              <a:latin typeface="Calibri" panose="020F0502020204030204" pitchFamily="34" charset="0"/>
              <a:cs typeface="Calibri" panose="020F0502020204030204" pitchFamily="34" charset="0"/>
            </a:rPr>
            <a:t>Step One</a:t>
          </a:r>
        </a:p>
      </dgm:t>
    </dgm:pt>
    <dgm:pt modelId="{6250C6E3-C6AC-4D6C-83C6-42E56F31B5B8}" type="parTrans" cxnId="{9696B0FE-5B66-47E7-97C3-C8970E757EE7}">
      <dgm:prSet/>
      <dgm:spPr/>
      <dgm:t>
        <a:bodyPr/>
        <a:lstStyle/>
        <a:p>
          <a:endParaRPr lang="en-US"/>
        </a:p>
      </dgm:t>
    </dgm:pt>
    <dgm:pt modelId="{30B79589-3760-4D39-961A-903D961DE4C9}" type="sibTrans" cxnId="{9696B0FE-5B66-47E7-97C3-C8970E757EE7}">
      <dgm:prSet/>
      <dgm:spPr/>
      <dgm:t>
        <a:bodyPr/>
        <a:lstStyle/>
        <a:p>
          <a:endParaRPr lang="en-US" dirty="0"/>
        </a:p>
      </dgm:t>
    </dgm:pt>
    <dgm:pt modelId="{54B23109-BFEA-4F21-97EA-D3BF4E7D731D}">
      <dgm:prSet phldrT="[Text]" custT="1"/>
      <dgm:spPr/>
      <dgm:t>
        <a:bodyPr/>
        <a:lstStyle/>
        <a:p>
          <a:r>
            <a:rPr lang="en-US" sz="2800" dirty="0">
              <a:latin typeface="Calibri" panose="020F0502020204030204" pitchFamily="34" charset="0"/>
              <a:cs typeface="Calibri" panose="020F0502020204030204" pitchFamily="34" charset="0"/>
            </a:rPr>
            <a:t>Think about your process</a:t>
          </a:r>
        </a:p>
      </dgm:t>
    </dgm:pt>
    <dgm:pt modelId="{EB5067B7-372D-4BDB-8C8D-58FDA167BBA9}" type="parTrans" cxnId="{5DAF7FD1-EF65-485F-9104-8388E8CA48A2}">
      <dgm:prSet/>
      <dgm:spPr/>
      <dgm:t>
        <a:bodyPr/>
        <a:lstStyle/>
        <a:p>
          <a:endParaRPr lang="en-US"/>
        </a:p>
      </dgm:t>
    </dgm:pt>
    <dgm:pt modelId="{3C793679-AF93-4E64-AFEF-953A522965CF}" type="sibTrans" cxnId="{5DAF7FD1-EF65-485F-9104-8388E8CA48A2}">
      <dgm:prSet/>
      <dgm:spPr/>
      <dgm:t>
        <a:bodyPr/>
        <a:lstStyle/>
        <a:p>
          <a:endParaRPr lang="en-US"/>
        </a:p>
      </dgm:t>
    </dgm:pt>
    <dgm:pt modelId="{62C8A313-7444-460C-A2AE-EB3591D44120}">
      <dgm:prSet phldrT="[Text]" custT="1"/>
      <dgm:spPr/>
      <dgm:t>
        <a:bodyPr/>
        <a:lstStyle/>
        <a:p>
          <a:r>
            <a:rPr lang="en-US" sz="3200" b="1" dirty="0">
              <a:latin typeface="Calibri" panose="020F0502020204030204" pitchFamily="34" charset="0"/>
              <a:cs typeface="Calibri" panose="020F0502020204030204" pitchFamily="34" charset="0"/>
            </a:rPr>
            <a:t>Step Two</a:t>
          </a:r>
        </a:p>
      </dgm:t>
    </dgm:pt>
    <dgm:pt modelId="{D26E3152-E37D-438E-BE5F-9FCE2EDC678F}" type="parTrans" cxnId="{E98C2DC6-E5CB-43E5-9CA6-3C492ADCF800}">
      <dgm:prSet/>
      <dgm:spPr/>
      <dgm:t>
        <a:bodyPr/>
        <a:lstStyle/>
        <a:p>
          <a:endParaRPr lang="en-US"/>
        </a:p>
      </dgm:t>
    </dgm:pt>
    <dgm:pt modelId="{ED729EF8-8487-4AFF-9CA0-1D17A8A944A9}" type="sibTrans" cxnId="{E98C2DC6-E5CB-43E5-9CA6-3C492ADCF800}">
      <dgm:prSet/>
      <dgm:spPr/>
      <dgm:t>
        <a:bodyPr/>
        <a:lstStyle/>
        <a:p>
          <a:endParaRPr lang="en-US" dirty="0"/>
        </a:p>
      </dgm:t>
    </dgm:pt>
    <dgm:pt modelId="{DFE207E7-954A-4389-8DBB-8E4151ED820B}">
      <dgm:prSet phldrT="[Text]" custT="1"/>
      <dgm:spPr/>
      <dgm:t>
        <a:bodyPr/>
        <a:lstStyle/>
        <a:p>
          <a:r>
            <a:rPr lang="en-US" sz="2800" dirty="0">
              <a:latin typeface="Calibri" panose="020F0502020204030204" pitchFamily="34" charset="0"/>
              <a:cs typeface="Calibri" panose="020F0502020204030204" pitchFamily="34" charset="0"/>
            </a:rPr>
            <a:t>Keep the steps brief</a:t>
          </a:r>
        </a:p>
      </dgm:t>
    </dgm:pt>
    <dgm:pt modelId="{9A3BB0BB-D161-4EAD-8473-EE17DB4DD365}" type="parTrans" cxnId="{7CE61693-3879-4728-93BF-661F1110ACBF}">
      <dgm:prSet/>
      <dgm:spPr/>
      <dgm:t>
        <a:bodyPr/>
        <a:lstStyle/>
        <a:p>
          <a:endParaRPr lang="en-US"/>
        </a:p>
      </dgm:t>
    </dgm:pt>
    <dgm:pt modelId="{FDE077B2-FE97-4147-94CC-89A6D388D0C0}" type="sibTrans" cxnId="{7CE61693-3879-4728-93BF-661F1110ACBF}">
      <dgm:prSet/>
      <dgm:spPr/>
      <dgm:t>
        <a:bodyPr/>
        <a:lstStyle/>
        <a:p>
          <a:endParaRPr lang="en-US"/>
        </a:p>
      </dgm:t>
    </dgm:pt>
    <dgm:pt modelId="{31ABD7DD-9BC9-4C0F-9488-C95802BD9B07}">
      <dgm:prSet phldrT="[Text]" custT="1"/>
      <dgm:spPr/>
      <dgm:t>
        <a:bodyPr/>
        <a:lstStyle/>
        <a:p>
          <a:r>
            <a:rPr lang="en-US" sz="2800" dirty="0">
              <a:latin typeface="Calibri" panose="020F0502020204030204" pitchFamily="34" charset="0"/>
              <a:cs typeface="Calibri" panose="020F0502020204030204" pitchFamily="34" charset="0"/>
            </a:rPr>
            <a:t>List out the steps</a:t>
          </a:r>
          <a:endParaRPr lang="en-US" sz="2800" baseline="30000" dirty="0">
            <a:latin typeface="Calibri" panose="020F0502020204030204" pitchFamily="34" charset="0"/>
            <a:cs typeface="Calibri" panose="020F0502020204030204" pitchFamily="34" charset="0"/>
          </a:endParaRPr>
        </a:p>
      </dgm:t>
    </dgm:pt>
    <dgm:pt modelId="{A34471DF-8B20-4B2F-9293-8A71E011F6A1}" type="parTrans" cxnId="{923D6194-BC43-4C82-995B-64F9FE8CD206}">
      <dgm:prSet/>
      <dgm:spPr/>
      <dgm:t>
        <a:bodyPr/>
        <a:lstStyle/>
        <a:p>
          <a:endParaRPr lang="en-US"/>
        </a:p>
      </dgm:t>
    </dgm:pt>
    <dgm:pt modelId="{14D88C9E-9C17-426A-ABF6-3124ABC1042B}" type="sibTrans" cxnId="{923D6194-BC43-4C82-995B-64F9FE8CD206}">
      <dgm:prSet/>
      <dgm:spPr/>
      <dgm:t>
        <a:bodyPr/>
        <a:lstStyle/>
        <a:p>
          <a:endParaRPr lang="en-US"/>
        </a:p>
      </dgm:t>
    </dgm:pt>
    <dgm:pt modelId="{ED09C7B9-B88B-45B9-819F-1FC21D652A67}">
      <dgm:prSet phldrT="[Text]" custT="1"/>
      <dgm:spPr/>
      <dgm:t>
        <a:bodyPr/>
        <a:lstStyle/>
        <a:p>
          <a:r>
            <a:rPr lang="en-US" sz="3200" b="1" dirty="0">
              <a:latin typeface="Calibri" panose="020F0502020204030204" pitchFamily="34" charset="0"/>
              <a:cs typeface="Calibri" panose="020F0502020204030204" pitchFamily="34" charset="0"/>
            </a:rPr>
            <a:t>Step Three</a:t>
          </a:r>
          <a:endParaRPr lang="en-US" sz="2800" dirty="0">
            <a:latin typeface="Calibri" panose="020F0502020204030204" pitchFamily="34" charset="0"/>
            <a:cs typeface="Calibri" panose="020F0502020204030204" pitchFamily="34" charset="0"/>
          </a:endParaRPr>
        </a:p>
      </dgm:t>
    </dgm:pt>
    <dgm:pt modelId="{37C6108E-9E4C-45BC-9094-C5C254C2CBF2}" type="parTrans" cxnId="{389DAE59-D135-4312-B081-BBB3320B82E5}">
      <dgm:prSet/>
      <dgm:spPr/>
      <dgm:t>
        <a:bodyPr/>
        <a:lstStyle/>
        <a:p>
          <a:endParaRPr lang="en-US"/>
        </a:p>
      </dgm:t>
    </dgm:pt>
    <dgm:pt modelId="{B73E643C-A6A6-4625-B7D3-CBBEDEF0E271}" type="sibTrans" cxnId="{389DAE59-D135-4312-B081-BBB3320B82E5}">
      <dgm:prSet/>
      <dgm:spPr/>
      <dgm:t>
        <a:bodyPr/>
        <a:lstStyle/>
        <a:p>
          <a:endParaRPr lang="en-US"/>
        </a:p>
      </dgm:t>
    </dgm:pt>
    <dgm:pt modelId="{30843686-9B5A-42C1-BD51-5CD41AE830B9}">
      <dgm:prSet phldrT="[Text]" custT="1"/>
      <dgm:spPr/>
      <dgm:t>
        <a:bodyPr/>
        <a:lstStyle/>
        <a:p>
          <a:r>
            <a:rPr lang="en-US" sz="2800" dirty="0">
              <a:latin typeface="Calibri" panose="020F0502020204030204" pitchFamily="34" charset="0"/>
              <a:cs typeface="Calibri" panose="020F0502020204030204" pitchFamily="34" charset="0"/>
            </a:rPr>
            <a:t>You can have indented sub-steps</a:t>
          </a:r>
        </a:p>
      </dgm:t>
    </dgm:pt>
    <dgm:pt modelId="{27665A91-0D14-4E80-8270-8CBAEC6AA6EA}" type="parTrans" cxnId="{DA5730D1-FDCE-455C-9EB4-BCA92520E0C9}">
      <dgm:prSet/>
      <dgm:spPr/>
      <dgm:t>
        <a:bodyPr/>
        <a:lstStyle/>
        <a:p>
          <a:endParaRPr lang="en-US"/>
        </a:p>
      </dgm:t>
    </dgm:pt>
    <dgm:pt modelId="{1B24E725-9B9E-4FCA-A0A0-8F759A4720A3}" type="sibTrans" cxnId="{DA5730D1-FDCE-455C-9EB4-BCA92520E0C9}">
      <dgm:prSet/>
      <dgm:spPr/>
      <dgm:t>
        <a:bodyPr/>
        <a:lstStyle/>
        <a:p>
          <a:endParaRPr lang="en-US"/>
        </a:p>
      </dgm:t>
    </dgm:pt>
    <dgm:pt modelId="{71EFD860-0AE2-4AE4-8C6A-612734B5D201}">
      <dgm:prSet phldrT="[Text]" custT="1"/>
      <dgm:spPr/>
      <dgm:t>
        <a:bodyPr/>
        <a:lstStyle/>
        <a:p>
          <a:r>
            <a:rPr lang="en-US" sz="2800" dirty="0">
              <a:latin typeface="Calibri" panose="020F0502020204030204" pitchFamily="34" charset="0"/>
              <a:cs typeface="Calibri" panose="020F0502020204030204" pitchFamily="34" charset="0"/>
            </a:rPr>
            <a:t>Consider which Smart Art design would work best for what you want to convey</a:t>
          </a:r>
          <a:endParaRPr lang="en-US" sz="2800" baseline="30000" dirty="0">
            <a:latin typeface="Calibri" panose="020F0502020204030204" pitchFamily="34" charset="0"/>
            <a:cs typeface="Calibri" panose="020F0502020204030204" pitchFamily="34" charset="0"/>
          </a:endParaRPr>
        </a:p>
      </dgm:t>
    </dgm:pt>
    <dgm:pt modelId="{9B7BC01D-FB83-40D9-B3DF-A017ED50D6F2}" type="parTrans" cxnId="{67993AA5-B960-4EF7-9FE1-6FF809C65184}">
      <dgm:prSet/>
      <dgm:spPr/>
      <dgm:t>
        <a:bodyPr/>
        <a:lstStyle/>
        <a:p>
          <a:endParaRPr lang="en-US"/>
        </a:p>
      </dgm:t>
    </dgm:pt>
    <dgm:pt modelId="{E9AB8E70-9CD0-4C4B-A5B3-169BCE9D02E5}" type="sibTrans" cxnId="{67993AA5-B960-4EF7-9FE1-6FF809C65184}">
      <dgm:prSet/>
      <dgm:spPr/>
      <dgm:t>
        <a:bodyPr/>
        <a:lstStyle/>
        <a:p>
          <a:endParaRPr lang="en-US"/>
        </a:p>
      </dgm:t>
    </dgm:pt>
    <dgm:pt modelId="{540A247B-CA7C-491F-B4FC-CBF8A53243BC}">
      <dgm:prSet phldrT="[Text]" custT="1"/>
      <dgm:spPr/>
      <dgm:t>
        <a:bodyPr/>
        <a:lstStyle/>
        <a:p>
          <a:r>
            <a:rPr lang="en-US" sz="2800" dirty="0">
              <a:latin typeface="Calibri" panose="020F0502020204030204" pitchFamily="34" charset="0"/>
              <a:cs typeface="Calibri" panose="020F0502020204030204" pitchFamily="34" charset="0"/>
            </a:rPr>
            <a:t>You can add as many headings as make sense</a:t>
          </a:r>
        </a:p>
      </dgm:t>
    </dgm:pt>
    <dgm:pt modelId="{13C2B68F-BF65-4230-B641-8826B88730CD}" type="parTrans" cxnId="{5FDE85A1-12BE-4533-BDFD-EDCBF33BE964}">
      <dgm:prSet/>
      <dgm:spPr/>
      <dgm:t>
        <a:bodyPr/>
        <a:lstStyle/>
        <a:p>
          <a:endParaRPr lang="en-US"/>
        </a:p>
      </dgm:t>
    </dgm:pt>
    <dgm:pt modelId="{487BF306-A7F3-4E99-A301-748B55D6E4DF}" type="sibTrans" cxnId="{5FDE85A1-12BE-4533-BDFD-EDCBF33BE964}">
      <dgm:prSet/>
      <dgm:spPr/>
      <dgm:t>
        <a:bodyPr/>
        <a:lstStyle/>
        <a:p>
          <a:endParaRPr lang="en-US"/>
        </a:p>
      </dgm:t>
    </dgm:pt>
    <dgm:pt modelId="{39E4D5CA-0EDD-4C7C-80D2-2CFF20F7EA02}">
      <dgm:prSet phldrT="[Text]" custT="1"/>
      <dgm:spPr/>
      <dgm:t>
        <a:bodyPr/>
        <a:lstStyle/>
        <a:p>
          <a:r>
            <a:rPr lang="en-US" sz="2800" dirty="0">
              <a:latin typeface="Calibri" panose="020F0502020204030204" pitchFamily="34" charset="0"/>
              <a:cs typeface="Calibri" panose="020F0502020204030204" pitchFamily="34" charset="0"/>
            </a:rPr>
            <a:t>Don’t go overboard, though!</a:t>
          </a:r>
        </a:p>
      </dgm:t>
    </dgm:pt>
    <dgm:pt modelId="{991E9AED-E485-4B0D-98FB-4C4EBFB04C2C}" type="parTrans" cxnId="{AA761A35-12F6-481F-81BD-654342C4FA36}">
      <dgm:prSet/>
      <dgm:spPr/>
      <dgm:t>
        <a:bodyPr/>
        <a:lstStyle/>
        <a:p>
          <a:endParaRPr lang="en-US"/>
        </a:p>
      </dgm:t>
    </dgm:pt>
    <dgm:pt modelId="{999993D8-2FC7-47DC-8C22-42868013D33E}" type="sibTrans" cxnId="{AA761A35-12F6-481F-81BD-654342C4FA36}">
      <dgm:prSet/>
      <dgm:spPr/>
      <dgm:t>
        <a:bodyPr/>
        <a:lstStyle/>
        <a:p>
          <a:endParaRPr lang="en-US"/>
        </a:p>
      </dgm:t>
    </dgm:pt>
    <dgm:pt modelId="{D606CB3D-18D3-4F12-A156-E4324F25319C}">
      <dgm:prSet phldrT="[Text]" custT="1"/>
      <dgm:spPr/>
      <dgm:t>
        <a:bodyPr/>
        <a:lstStyle/>
        <a:p>
          <a:r>
            <a:rPr lang="en-US" sz="2800" dirty="0">
              <a:latin typeface="Calibri" panose="020F0502020204030204" pitchFamily="34" charset="0"/>
              <a:cs typeface="Calibri" panose="020F0502020204030204" pitchFamily="34" charset="0"/>
            </a:rPr>
            <a:t>The colors and designs can be changed to fit your theme.</a:t>
          </a:r>
        </a:p>
      </dgm:t>
    </dgm:pt>
    <dgm:pt modelId="{207E78EA-2140-4C96-A49C-659E97A64228}" type="parTrans" cxnId="{F9AFA943-2E0E-492E-8729-86BB37FCAA9A}">
      <dgm:prSet/>
      <dgm:spPr/>
      <dgm:t>
        <a:bodyPr/>
        <a:lstStyle/>
        <a:p>
          <a:endParaRPr lang="en-US"/>
        </a:p>
      </dgm:t>
    </dgm:pt>
    <dgm:pt modelId="{470BD125-9B96-4601-B326-0F8E9858ACFD}" type="sibTrans" cxnId="{F9AFA943-2E0E-492E-8729-86BB37FCAA9A}">
      <dgm:prSet/>
      <dgm:spPr/>
      <dgm:t>
        <a:bodyPr/>
        <a:lstStyle/>
        <a:p>
          <a:endParaRPr lang="en-US"/>
        </a:p>
      </dgm:t>
    </dgm:pt>
    <dgm:pt modelId="{4CCCE24D-04AF-49C5-8138-5F8FA85C37FF}">
      <dgm:prSet phldrT="[Text]" custT="1"/>
      <dgm:spPr/>
      <dgm:t>
        <a:bodyPr/>
        <a:lstStyle/>
        <a:p>
          <a:r>
            <a:rPr lang="en-US" sz="2800" dirty="0">
              <a:latin typeface="Calibri" panose="020F0502020204030204" pitchFamily="34" charset="0"/>
              <a:cs typeface="Calibri" panose="020F0502020204030204" pitchFamily="34" charset="0"/>
            </a:rPr>
            <a:t>Font sizes can also be changed.</a:t>
          </a:r>
        </a:p>
      </dgm:t>
    </dgm:pt>
    <dgm:pt modelId="{14EB5D15-2378-4D0D-A1DC-20AA12ACC482}" type="parTrans" cxnId="{23ED6DCD-C60B-4D1F-A12D-DC4DAFF05E4F}">
      <dgm:prSet/>
      <dgm:spPr/>
      <dgm:t>
        <a:bodyPr/>
        <a:lstStyle/>
        <a:p>
          <a:endParaRPr lang="en-US"/>
        </a:p>
      </dgm:t>
    </dgm:pt>
    <dgm:pt modelId="{A6B6798B-3798-4186-9782-01FF0095F2C6}" type="sibTrans" cxnId="{23ED6DCD-C60B-4D1F-A12D-DC4DAFF05E4F}">
      <dgm:prSet/>
      <dgm:spPr/>
      <dgm:t>
        <a:bodyPr/>
        <a:lstStyle/>
        <a:p>
          <a:endParaRPr lang="en-US"/>
        </a:p>
      </dgm:t>
    </dgm:pt>
    <dgm:pt modelId="{A4082EA7-B346-4203-BF32-C546AE4DEC68}" type="pres">
      <dgm:prSet presAssocID="{5DC64A6B-0B16-46B6-AD5C-913F0512829E}" presName="Name0" presStyleCnt="0">
        <dgm:presLayoutVars>
          <dgm:dir/>
          <dgm:resizeHandles val="exact"/>
        </dgm:presLayoutVars>
      </dgm:prSet>
      <dgm:spPr/>
    </dgm:pt>
    <dgm:pt modelId="{173AE521-9660-425A-BE39-0D3819AD1AA0}" type="pres">
      <dgm:prSet presAssocID="{42E239C1-0374-45A4-8EEC-DDDE16AF4A66}" presName="node" presStyleLbl="node1" presStyleIdx="0" presStyleCnt="3">
        <dgm:presLayoutVars>
          <dgm:bulletEnabled val="1"/>
        </dgm:presLayoutVars>
      </dgm:prSet>
      <dgm:spPr/>
    </dgm:pt>
    <dgm:pt modelId="{23079EB4-545B-4417-864E-D743FAB0E4D8}" type="pres">
      <dgm:prSet presAssocID="{30B79589-3760-4D39-961A-903D961DE4C9}" presName="sibTrans" presStyleLbl="sibTrans2D1" presStyleIdx="0" presStyleCnt="2"/>
      <dgm:spPr/>
    </dgm:pt>
    <dgm:pt modelId="{D83FAE5B-8945-42EE-AA57-03A33C48C0D6}" type="pres">
      <dgm:prSet presAssocID="{30B79589-3760-4D39-961A-903D961DE4C9}" presName="connectorText" presStyleLbl="sibTrans2D1" presStyleIdx="0" presStyleCnt="2"/>
      <dgm:spPr/>
    </dgm:pt>
    <dgm:pt modelId="{88940734-E618-44F8-80BB-9350A3FC93D2}" type="pres">
      <dgm:prSet presAssocID="{62C8A313-7444-460C-A2AE-EB3591D44120}" presName="node" presStyleLbl="node1" presStyleIdx="1" presStyleCnt="3">
        <dgm:presLayoutVars>
          <dgm:bulletEnabled val="1"/>
        </dgm:presLayoutVars>
      </dgm:prSet>
      <dgm:spPr/>
    </dgm:pt>
    <dgm:pt modelId="{595041D7-D47B-4B1E-8A9F-114B18F4B724}" type="pres">
      <dgm:prSet presAssocID="{ED729EF8-8487-4AFF-9CA0-1D17A8A944A9}" presName="sibTrans" presStyleLbl="sibTrans2D1" presStyleIdx="1" presStyleCnt="2"/>
      <dgm:spPr/>
    </dgm:pt>
    <dgm:pt modelId="{3EA2DB2F-92EF-42D2-8336-7D397279C113}" type="pres">
      <dgm:prSet presAssocID="{ED729EF8-8487-4AFF-9CA0-1D17A8A944A9}" presName="connectorText" presStyleLbl="sibTrans2D1" presStyleIdx="1" presStyleCnt="2"/>
      <dgm:spPr/>
    </dgm:pt>
    <dgm:pt modelId="{D9969C77-5A99-4CB9-9092-7A3387C1A74C}" type="pres">
      <dgm:prSet presAssocID="{ED09C7B9-B88B-45B9-819F-1FC21D652A67}" presName="node" presStyleLbl="node1" presStyleIdx="2" presStyleCnt="3">
        <dgm:presLayoutVars>
          <dgm:bulletEnabled val="1"/>
        </dgm:presLayoutVars>
      </dgm:prSet>
      <dgm:spPr/>
    </dgm:pt>
  </dgm:ptLst>
  <dgm:cxnLst>
    <dgm:cxn modelId="{B152B701-1E04-498A-A3C8-98D635A09678}" type="presOf" srcId="{39E4D5CA-0EDD-4C7C-80D2-2CFF20F7EA02}" destId="{D9969C77-5A99-4CB9-9092-7A3387C1A74C}" srcOrd="0" destOrd="2" presId="urn:microsoft.com/office/officeart/2005/8/layout/process1"/>
    <dgm:cxn modelId="{AF9C531C-FBB2-4CE8-8CB8-2F5E8D345E1F}" type="presOf" srcId="{5DC64A6B-0B16-46B6-AD5C-913F0512829E}" destId="{A4082EA7-B346-4203-BF32-C546AE4DEC68}" srcOrd="0" destOrd="0" presId="urn:microsoft.com/office/officeart/2005/8/layout/process1"/>
    <dgm:cxn modelId="{D0E0EB2E-1B7A-4436-9A7B-27289EFD9825}" type="presOf" srcId="{ED09C7B9-B88B-45B9-819F-1FC21D652A67}" destId="{D9969C77-5A99-4CB9-9092-7A3387C1A74C}" srcOrd="0" destOrd="0" presId="urn:microsoft.com/office/officeart/2005/8/layout/process1"/>
    <dgm:cxn modelId="{AA761A35-12F6-481F-81BD-654342C4FA36}" srcId="{ED09C7B9-B88B-45B9-819F-1FC21D652A67}" destId="{39E4D5CA-0EDD-4C7C-80D2-2CFF20F7EA02}" srcOrd="1" destOrd="0" parTransId="{991E9AED-E485-4B0D-98FB-4C4EBFB04C2C}" sibTransId="{999993D8-2FC7-47DC-8C22-42868013D33E}"/>
    <dgm:cxn modelId="{803BDB39-9759-4277-B0BC-A665E7C279DF}" type="presOf" srcId="{D606CB3D-18D3-4F12-A156-E4324F25319C}" destId="{88940734-E618-44F8-80BB-9350A3FC93D2}" srcOrd="0" destOrd="3" presId="urn:microsoft.com/office/officeart/2005/8/layout/process1"/>
    <dgm:cxn modelId="{F9AFA943-2E0E-492E-8729-86BB37FCAA9A}" srcId="{62C8A313-7444-460C-A2AE-EB3591D44120}" destId="{D606CB3D-18D3-4F12-A156-E4324F25319C}" srcOrd="1" destOrd="0" parTransId="{207E78EA-2140-4C96-A49C-659E97A64228}" sibTransId="{470BD125-9B96-4601-B326-0F8E9858ACFD}"/>
    <dgm:cxn modelId="{0D97FE69-00C0-4214-85F2-DC82B09621A7}" type="presOf" srcId="{4CCCE24D-04AF-49C5-8138-5F8FA85C37FF}" destId="{88940734-E618-44F8-80BB-9350A3FC93D2}" srcOrd="0" destOrd="4" presId="urn:microsoft.com/office/officeart/2005/8/layout/process1"/>
    <dgm:cxn modelId="{0045E24F-488F-4210-AB86-C51DE8A702B8}" type="presOf" srcId="{DFE207E7-954A-4389-8DBB-8E4151ED820B}" destId="{88940734-E618-44F8-80BB-9350A3FC93D2}" srcOrd="0" destOrd="1" presId="urn:microsoft.com/office/officeart/2005/8/layout/process1"/>
    <dgm:cxn modelId="{389DAE59-D135-4312-B081-BBB3320B82E5}" srcId="{5DC64A6B-0B16-46B6-AD5C-913F0512829E}" destId="{ED09C7B9-B88B-45B9-819F-1FC21D652A67}" srcOrd="2" destOrd="0" parTransId="{37C6108E-9E4C-45BC-9094-C5C254C2CBF2}" sibTransId="{B73E643C-A6A6-4625-B7D3-CBBEDEF0E271}"/>
    <dgm:cxn modelId="{4E60867B-0E79-449E-98FD-DF2C8CA14DF0}" type="presOf" srcId="{ED729EF8-8487-4AFF-9CA0-1D17A8A944A9}" destId="{595041D7-D47B-4B1E-8A9F-114B18F4B724}" srcOrd="0" destOrd="0" presId="urn:microsoft.com/office/officeart/2005/8/layout/process1"/>
    <dgm:cxn modelId="{203DD28C-654E-43A2-8953-12D4CC4BA4EF}" type="presOf" srcId="{54B23109-BFEA-4F21-97EA-D3BF4E7D731D}" destId="{173AE521-9660-425A-BE39-0D3819AD1AA0}" srcOrd="0" destOrd="1" presId="urn:microsoft.com/office/officeart/2005/8/layout/process1"/>
    <dgm:cxn modelId="{7CE61693-3879-4728-93BF-661F1110ACBF}" srcId="{62C8A313-7444-460C-A2AE-EB3591D44120}" destId="{DFE207E7-954A-4389-8DBB-8E4151ED820B}" srcOrd="0" destOrd="0" parTransId="{9A3BB0BB-D161-4EAD-8473-EE17DB4DD365}" sibTransId="{FDE077B2-FE97-4147-94CC-89A6D388D0C0}"/>
    <dgm:cxn modelId="{923D6194-BC43-4C82-995B-64F9FE8CD206}" srcId="{42E239C1-0374-45A4-8EEC-DDDE16AF4A66}" destId="{31ABD7DD-9BC9-4C0F-9488-C95802BD9B07}" srcOrd="1" destOrd="0" parTransId="{A34471DF-8B20-4B2F-9293-8A71E011F6A1}" sibTransId="{14D88C9E-9C17-426A-ABF6-3124ABC1042B}"/>
    <dgm:cxn modelId="{5FDE85A1-12BE-4533-BDFD-EDCBF33BE964}" srcId="{ED09C7B9-B88B-45B9-819F-1FC21D652A67}" destId="{540A247B-CA7C-491F-B4FC-CBF8A53243BC}" srcOrd="0" destOrd="0" parTransId="{13C2B68F-BF65-4230-B641-8826B88730CD}" sibTransId="{487BF306-A7F3-4E99-A301-748B55D6E4DF}"/>
    <dgm:cxn modelId="{67993AA5-B960-4EF7-9FE1-6FF809C65184}" srcId="{42E239C1-0374-45A4-8EEC-DDDE16AF4A66}" destId="{71EFD860-0AE2-4AE4-8C6A-612734B5D201}" srcOrd="2" destOrd="0" parTransId="{9B7BC01D-FB83-40D9-B3DF-A017ED50D6F2}" sibTransId="{E9AB8E70-9CD0-4C4B-A5B3-169BCE9D02E5}"/>
    <dgm:cxn modelId="{331929A9-66F9-48E8-852B-2E1F7AB104F8}" type="presOf" srcId="{30B79589-3760-4D39-961A-903D961DE4C9}" destId="{D83FAE5B-8945-42EE-AA57-03A33C48C0D6}" srcOrd="1" destOrd="0" presId="urn:microsoft.com/office/officeart/2005/8/layout/process1"/>
    <dgm:cxn modelId="{9995BBAB-1C0A-47E1-8237-1CCE8B037004}" type="presOf" srcId="{30B79589-3760-4D39-961A-903D961DE4C9}" destId="{23079EB4-545B-4417-864E-D743FAB0E4D8}" srcOrd="0" destOrd="0" presId="urn:microsoft.com/office/officeart/2005/8/layout/process1"/>
    <dgm:cxn modelId="{0E2328AF-EDED-46E7-BF0D-E7E218D46E03}" type="presOf" srcId="{42E239C1-0374-45A4-8EEC-DDDE16AF4A66}" destId="{173AE521-9660-425A-BE39-0D3819AD1AA0}" srcOrd="0" destOrd="0" presId="urn:microsoft.com/office/officeart/2005/8/layout/process1"/>
    <dgm:cxn modelId="{646A5DB1-CC18-4B6D-BACA-F9D0697979AE}" type="presOf" srcId="{31ABD7DD-9BC9-4C0F-9488-C95802BD9B07}" destId="{173AE521-9660-425A-BE39-0D3819AD1AA0}" srcOrd="0" destOrd="2" presId="urn:microsoft.com/office/officeart/2005/8/layout/process1"/>
    <dgm:cxn modelId="{AC0BE1BE-E739-4E79-9FCD-2FB9110B06A2}" type="presOf" srcId="{540A247B-CA7C-491F-B4FC-CBF8A53243BC}" destId="{D9969C77-5A99-4CB9-9092-7A3387C1A74C}" srcOrd="0" destOrd="1" presId="urn:microsoft.com/office/officeart/2005/8/layout/process1"/>
    <dgm:cxn modelId="{767FD9BF-B498-43C1-B66B-E9BC1055DD3C}" type="presOf" srcId="{71EFD860-0AE2-4AE4-8C6A-612734B5D201}" destId="{173AE521-9660-425A-BE39-0D3819AD1AA0}" srcOrd="0" destOrd="3" presId="urn:microsoft.com/office/officeart/2005/8/layout/process1"/>
    <dgm:cxn modelId="{E98C2DC6-E5CB-43E5-9CA6-3C492ADCF800}" srcId="{5DC64A6B-0B16-46B6-AD5C-913F0512829E}" destId="{62C8A313-7444-460C-A2AE-EB3591D44120}" srcOrd="1" destOrd="0" parTransId="{D26E3152-E37D-438E-BE5F-9FCE2EDC678F}" sibTransId="{ED729EF8-8487-4AFF-9CA0-1D17A8A944A9}"/>
    <dgm:cxn modelId="{23ED6DCD-C60B-4D1F-A12D-DC4DAFF05E4F}" srcId="{62C8A313-7444-460C-A2AE-EB3591D44120}" destId="{4CCCE24D-04AF-49C5-8138-5F8FA85C37FF}" srcOrd="2" destOrd="0" parTransId="{14EB5D15-2378-4D0D-A1DC-20AA12ACC482}" sibTransId="{A6B6798B-3798-4186-9782-01FF0095F2C6}"/>
    <dgm:cxn modelId="{DA5730D1-FDCE-455C-9EB4-BCA92520E0C9}" srcId="{DFE207E7-954A-4389-8DBB-8E4151ED820B}" destId="{30843686-9B5A-42C1-BD51-5CD41AE830B9}" srcOrd="0" destOrd="0" parTransId="{27665A91-0D14-4E80-8270-8CBAEC6AA6EA}" sibTransId="{1B24E725-9B9E-4FCA-A0A0-8F759A4720A3}"/>
    <dgm:cxn modelId="{5DAF7FD1-EF65-485F-9104-8388E8CA48A2}" srcId="{42E239C1-0374-45A4-8EEC-DDDE16AF4A66}" destId="{54B23109-BFEA-4F21-97EA-D3BF4E7D731D}" srcOrd="0" destOrd="0" parTransId="{EB5067B7-372D-4BDB-8C8D-58FDA167BBA9}" sibTransId="{3C793679-AF93-4E64-AFEF-953A522965CF}"/>
    <dgm:cxn modelId="{223283D6-580D-4F45-9127-3C4E2DBBAC30}" type="presOf" srcId="{62C8A313-7444-460C-A2AE-EB3591D44120}" destId="{88940734-E618-44F8-80BB-9350A3FC93D2}" srcOrd="0" destOrd="0" presId="urn:microsoft.com/office/officeart/2005/8/layout/process1"/>
    <dgm:cxn modelId="{F6E737E1-0984-4505-992B-5369D147918B}" type="presOf" srcId="{30843686-9B5A-42C1-BD51-5CD41AE830B9}" destId="{88940734-E618-44F8-80BB-9350A3FC93D2}" srcOrd="0" destOrd="2" presId="urn:microsoft.com/office/officeart/2005/8/layout/process1"/>
    <dgm:cxn modelId="{8BFA54FE-54FA-4E12-8AF2-3A453805E386}" type="presOf" srcId="{ED729EF8-8487-4AFF-9CA0-1D17A8A944A9}" destId="{3EA2DB2F-92EF-42D2-8336-7D397279C113}" srcOrd="1" destOrd="0" presId="urn:microsoft.com/office/officeart/2005/8/layout/process1"/>
    <dgm:cxn modelId="{9696B0FE-5B66-47E7-97C3-C8970E757EE7}" srcId="{5DC64A6B-0B16-46B6-AD5C-913F0512829E}" destId="{42E239C1-0374-45A4-8EEC-DDDE16AF4A66}" srcOrd="0" destOrd="0" parTransId="{6250C6E3-C6AC-4D6C-83C6-42E56F31B5B8}" sibTransId="{30B79589-3760-4D39-961A-903D961DE4C9}"/>
    <dgm:cxn modelId="{50717178-636C-4E56-9A8A-0A354B27A147}" type="presParOf" srcId="{A4082EA7-B346-4203-BF32-C546AE4DEC68}" destId="{173AE521-9660-425A-BE39-0D3819AD1AA0}" srcOrd="0" destOrd="0" presId="urn:microsoft.com/office/officeart/2005/8/layout/process1"/>
    <dgm:cxn modelId="{7253035A-078A-4D00-AC1C-441D9F9F9BF3}" type="presParOf" srcId="{A4082EA7-B346-4203-BF32-C546AE4DEC68}" destId="{23079EB4-545B-4417-864E-D743FAB0E4D8}" srcOrd="1" destOrd="0" presId="urn:microsoft.com/office/officeart/2005/8/layout/process1"/>
    <dgm:cxn modelId="{08F9EADB-9734-40E7-AF2E-24BE15B1044D}" type="presParOf" srcId="{23079EB4-545B-4417-864E-D743FAB0E4D8}" destId="{D83FAE5B-8945-42EE-AA57-03A33C48C0D6}" srcOrd="0" destOrd="0" presId="urn:microsoft.com/office/officeart/2005/8/layout/process1"/>
    <dgm:cxn modelId="{21335C28-7326-47A5-BE19-ADCC0094D37C}" type="presParOf" srcId="{A4082EA7-B346-4203-BF32-C546AE4DEC68}" destId="{88940734-E618-44F8-80BB-9350A3FC93D2}" srcOrd="2" destOrd="0" presId="urn:microsoft.com/office/officeart/2005/8/layout/process1"/>
    <dgm:cxn modelId="{FC6E5D8B-772F-4570-B0CE-848D3F83C006}" type="presParOf" srcId="{A4082EA7-B346-4203-BF32-C546AE4DEC68}" destId="{595041D7-D47B-4B1E-8A9F-114B18F4B724}" srcOrd="3" destOrd="0" presId="urn:microsoft.com/office/officeart/2005/8/layout/process1"/>
    <dgm:cxn modelId="{BC76B298-E1F7-4F88-BCA1-A5CB4FDAD84F}" type="presParOf" srcId="{595041D7-D47B-4B1E-8A9F-114B18F4B724}" destId="{3EA2DB2F-92EF-42D2-8336-7D397279C113}" srcOrd="0" destOrd="0" presId="urn:microsoft.com/office/officeart/2005/8/layout/process1"/>
    <dgm:cxn modelId="{42F25FB0-CC20-4D31-9636-B1DA195AF06E}" type="presParOf" srcId="{A4082EA7-B346-4203-BF32-C546AE4DEC68}" destId="{D9969C77-5A99-4CB9-9092-7A3387C1A74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AE521-9660-425A-BE39-0D3819AD1AA0}">
      <dsp:nvSpPr>
        <dsp:cNvPr id="0" name=""/>
        <dsp:cNvSpPr/>
      </dsp:nvSpPr>
      <dsp:spPr>
        <a:xfrm>
          <a:off x="14265" y="419732"/>
          <a:ext cx="4263702" cy="4446908"/>
        </a:xfrm>
        <a:prstGeom prst="roundRect">
          <a:avLst>
            <a:gd name="adj" fmla="val 10000"/>
          </a:avLst>
        </a:prstGeom>
        <a:gradFill rotWithShape="0">
          <a:gsLst>
            <a:gs pos="0">
              <a:schemeClr val="accent1">
                <a:shade val="80000"/>
                <a:hueOff val="0"/>
                <a:satOff val="0"/>
                <a:lumOff val="0"/>
                <a:alphaOff val="0"/>
                <a:tint val="50000"/>
                <a:satMod val="300000"/>
              </a:schemeClr>
            </a:gs>
            <a:gs pos="35000">
              <a:schemeClr val="accent1">
                <a:shade val="80000"/>
                <a:hueOff val="0"/>
                <a:satOff val="0"/>
                <a:lumOff val="0"/>
                <a:alphaOff val="0"/>
                <a:tint val="37000"/>
                <a:satMod val="300000"/>
              </a:schemeClr>
            </a:gs>
            <a:gs pos="100000">
              <a:schemeClr val="accent1">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1" kern="1200" dirty="0">
              <a:latin typeface="Calibri" panose="020F0502020204030204" pitchFamily="34" charset="0"/>
              <a:cs typeface="Calibri" panose="020F0502020204030204" pitchFamily="34" charset="0"/>
            </a:rPr>
            <a:t>Step One</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Think about your process</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List out the steps</a:t>
          </a:r>
          <a:endParaRPr lang="en-US" sz="2800" kern="1200" baseline="30000" dirty="0">
            <a:latin typeface="Calibri" panose="020F0502020204030204" pitchFamily="34" charset="0"/>
            <a:cs typeface="Calibri" panose="020F0502020204030204" pitchFamily="34" charset="0"/>
          </a:endParaRP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Consider which Smart Art design would work best for what you want to convey</a:t>
          </a:r>
          <a:endParaRPr lang="en-US" sz="2800" kern="1200" baseline="30000" dirty="0">
            <a:latin typeface="Calibri" panose="020F0502020204030204" pitchFamily="34" charset="0"/>
            <a:cs typeface="Calibri" panose="020F0502020204030204" pitchFamily="34" charset="0"/>
          </a:endParaRPr>
        </a:p>
      </dsp:txBody>
      <dsp:txXfrm>
        <a:off x="139145" y="544612"/>
        <a:ext cx="4013942" cy="4197148"/>
      </dsp:txXfrm>
    </dsp:sp>
    <dsp:sp modelId="{23079EB4-545B-4417-864E-D743FAB0E4D8}">
      <dsp:nvSpPr>
        <dsp:cNvPr id="0" name=""/>
        <dsp:cNvSpPr/>
      </dsp:nvSpPr>
      <dsp:spPr>
        <a:xfrm>
          <a:off x="4704337" y="2114487"/>
          <a:ext cx="903904" cy="1057398"/>
        </a:xfrm>
        <a:prstGeom prst="rightArrow">
          <a:avLst>
            <a:gd name="adj1" fmla="val 60000"/>
            <a:gd name="adj2" fmla="val 50000"/>
          </a:avLst>
        </a:prstGeom>
        <a:gradFill rotWithShape="0">
          <a:gsLst>
            <a:gs pos="0">
              <a:schemeClr val="accent1">
                <a:shade val="90000"/>
                <a:hueOff val="0"/>
                <a:satOff val="0"/>
                <a:lumOff val="0"/>
                <a:alphaOff val="0"/>
                <a:tint val="50000"/>
                <a:satMod val="300000"/>
              </a:schemeClr>
            </a:gs>
            <a:gs pos="35000">
              <a:schemeClr val="accent1">
                <a:shade val="90000"/>
                <a:hueOff val="0"/>
                <a:satOff val="0"/>
                <a:lumOff val="0"/>
                <a:alphaOff val="0"/>
                <a:tint val="37000"/>
                <a:satMod val="300000"/>
              </a:schemeClr>
            </a:gs>
            <a:gs pos="100000">
              <a:schemeClr val="accent1">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endParaRPr lang="en-US" sz="4800" kern="1200" dirty="0"/>
        </a:p>
      </dsp:txBody>
      <dsp:txXfrm>
        <a:off x="4704337" y="2325967"/>
        <a:ext cx="632733" cy="634438"/>
      </dsp:txXfrm>
    </dsp:sp>
    <dsp:sp modelId="{88940734-E618-44F8-80BB-9350A3FC93D2}">
      <dsp:nvSpPr>
        <dsp:cNvPr id="0" name=""/>
        <dsp:cNvSpPr/>
      </dsp:nvSpPr>
      <dsp:spPr>
        <a:xfrm>
          <a:off x="5983448" y="419732"/>
          <a:ext cx="4263702" cy="4446908"/>
        </a:xfrm>
        <a:prstGeom prst="roundRect">
          <a:avLst>
            <a:gd name="adj" fmla="val 10000"/>
          </a:avLst>
        </a:prstGeom>
        <a:gradFill rotWithShape="0">
          <a:gsLst>
            <a:gs pos="0">
              <a:schemeClr val="accent1">
                <a:shade val="80000"/>
                <a:hueOff val="6129"/>
                <a:satOff val="6459"/>
                <a:lumOff val="7019"/>
                <a:alphaOff val="0"/>
                <a:tint val="50000"/>
                <a:satMod val="300000"/>
              </a:schemeClr>
            </a:gs>
            <a:gs pos="35000">
              <a:schemeClr val="accent1">
                <a:shade val="80000"/>
                <a:hueOff val="6129"/>
                <a:satOff val="6459"/>
                <a:lumOff val="7019"/>
                <a:alphaOff val="0"/>
                <a:tint val="37000"/>
                <a:satMod val="300000"/>
              </a:schemeClr>
            </a:gs>
            <a:gs pos="100000">
              <a:schemeClr val="accent1">
                <a:shade val="80000"/>
                <a:hueOff val="6129"/>
                <a:satOff val="6459"/>
                <a:lumOff val="70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1" kern="1200" dirty="0">
              <a:latin typeface="Calibri" panose="020F0502020204030204" pitchFamily="34" charset="0"/>
              <a:cs typeface="Calibri" panose="020F0502020204030204" pitchFamily="34" charset="0"/>
            </a:rPr>
            <a:t>Step Two</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Keep the steps brief</a:t>
          </a:r>
        </a:p>
        <a:p>
          <a:pPr marL="571500" lvl="2"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You can have indented sub-steps</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The colors and designs can be changed to fit your theme.</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Font sizes can also be changed.</a:t>
          </a:r>
        </a:p>
      </dsp:txBody>
      <dsp:txXfrm>
        <a:off x="6108328" y="544612"/>
        <a:ext cx="4013942" cy="4197148"/>
      </dsp:txXfrm>
    </dsp:sp>
    <dsp:sp modelId="{595041D7-D47B-4B1E-8A9F-114B18F4B724}">
      <dsp:nvSpPr>
        <dsp:cNvPr id="0" name=""/>
        <dsp:cNvSpPr/>
      </dsp:nvSpPr>
      <dsp:spPr>
        <a:xfrm>
          <a:off x="10673521" y="2114487"/>
          <a:ext cx="903904" cy="1057398"/>
        </a:xfrm>
        <a:prstGeom prst="rightArrow">
          <a:avLst>
            <a:gd name="adj1" fmla="val 60000"/>
            <a:gd name="adj2" fmla="val 50000"/>
          </a:avLst>
        </a:prstGeom>
        <a:gradFill rotWithShape="0">
          <a:gsLst>
            <a:gs pos="0">
              <a:schemeClr val="accent1">
                <a:shade val="90000"/>
                <a:hueOff val="12309"/>
                <a:satOff val="6577"/>
                <a:lumOff val="10066"/>
                <a:alphaOff val="0"/>
                <a:tint val="50000"/>
                <a:satMod val="300000"/>
              </a:schemeClr>
            </a:gs>
            <a:gs pos="35000">
              <a:schemeClr val="accent1">
                <a:shade val="90000"/>
                <a:hueOff val="12309"/>
                <a:satOff val="6577"/>
                <a:lumOff val="10066"/>
                <a:alphaOff val="0"/>
                <a:tint val="37000"/>
                <a:satMod val="300000"/>
              </a:schemeClr>
            </a:gs>
            <a:gs pos="100000">
              <a:schemeClr val="accent1">
                <a:shade val="90000"/>
                <a:hueOff val="12309"/>
                <a:satOff val="6577"/>
                <a:lumOff val="1006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endParaRPr lang="en-US" sz="4800" kern="1200" dirty="0"/>
        </a:p>
      </dsp:txBody>
      <dsp:txXfrm>
        <a:off x="10673521" y="2325967"/>
        <a:ext cx="632733" cy="634438"/>
      </dsp:txXfrm>
    </dsp:sp>
    <dsp:sp modelId="{D9969C77-5A99-4CB9-9092-7A3387C1A74C}">
      <dsp:nvSpPr>
        <dsp:cNvPr id="0" name=""/>
        <dsp:cNvSpPr/>
      </dsp:nvSpPr>
      <dsp:spPr>
        <a:xfrm>
          <a:off x="11952632" y="419732"/>
          <a:ext cx="4263702" cy="4446908"/>
        </a:xfrm>
        <a:prstGeom prst="roundRect">
          <a:avLst>
            <a:gd name="adj" fmla="val 10000"/>
          </a:avLst>
        </a:prstGeom>
        <a:gradFill rotWithShape="0">
          <a:gsLst>
            <a:gs pos="0">
              <a:schemeClr val="accent1">
                <a:shade val="80000"/>
                <a:hueOff val="12259"/>
                <a:satOff val="12919"/>
                <a:lumOff val="14039"/>
                <a:alphaOff val="0"/>
                <a:tint val="50000"/>
                <a:satMod val="300000"/>
              </a:schemeClr>
            </a:gs>
            <a:gs pos="35000">
              <a:schemeClr val="accent1">
                <a:shade val="80000"/>
                <a:hueOff val="12259"/>
                <a:satOff val="12919"/>
                <a:lumOff val="14039"/>
                <a:alphaOff val="0"/>
                <a:tint val="37000"/>
                <a:satMod val="300000"/>
              </a:schemeClr>
            </a:gs>
            <a:gs pos="100000">
              <a:schemeClr val="accent1">
                <a:shade val="80000"/>
                <a:hueOff val="12259"/>
                <a:satOff val="12919"/>
                <a:lumOff val="140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1" kern="1200" dirty="0">
              <a:latin typeface="Calibri" panose="020F0502020204030204" pitchFamily="34" charset="0"/>
              <a:cs typeface="Calibri" panose="020F0502020204030204" pitchFamily="34" charset="0"/>
            </a:rPr>
            <a:t>Step Three</a:t>
          </a:r>
          <a:endParaRPr lang="en-US" sz="2800" kern="1200" dirty="0">
            <a:latin typeface="Calibri" panose="020F0502020204030204" pitchFamily="34" charset="0"/>
            <a:cs typeface="Calibri" panose="020F0502020204030204" pitchFamily="34" charset="0"/>
          </a:endParaRP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You can add as many headings as make sense</a:t>
          </a:r>
        </a:p>
        <a:p>
          <a:pPr marL="285750" lvl="1" indent="-285750" algn="l" defTabSz="1244600">
            <a:lnSpc>
              <a:spcPct val="90000"/>
            </a:lnSpc>
            <a:spcBef>
              <a:spcPct val="0"/>
            </a:spcBef>
            <a:spcAft>
              <a:spcPct val="15000"/>
            </a:spcAft>
            <a:buChar char="•"/>
          </a:pPr>
          <a:r>
            <a:rPr lang="en-US" sz="2800" kern="1200" dirty="0">
              <a:latin typeface="Calibri" panose="020F0502020204030204" pitchFamily="34" charset="0"/>
              <a:cs typeface="Calibri" panose="020F0502020204030204" pitchFamily="34" charset="0"/>
            </a:rPr>
            <a:t>Don’t go overboard, though!</a:t>
          </a:r>
        </a:p>
      </dsp:txBody>
      <dsp:txXfrm>
        <a:off x="12077512" y="544612"/>
        <a:ext cx="4013942" cy="41971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4E08E7-E616-45A3-9CEB-09ED73FBC83B}"/>
              </a:ext>
            </a:extLst>
          </p:cNvPr>
          <p:cNvSpPr>
            <a:spLocks noGrp="1"/>
          </p:cNvSpPr>
          <p:nvPr>
            <p:ph type="hdr" sz="quarter"/>
          </p:nvPr>
        </p:nvSpPr>
        <p:spPr>
          <a:xfrm>
            <a:off x="0" y="0"/>
            <a:ext cx="3077739" cy="450186"/>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A09659F1-C131-490D-B7D4-C45158A7A076}"/>
              </a:ext>
            </a:extLst>
          </p:cNvPr>
          <p:cNvSpPr>
            <a:spLocks noGrp="1"/>
          </p:cNvSpPr>
          <p:nvPr>
            <p:ph type="dt" idx="1"/>
          </p:nvPr>
        </p:nvSpPr>
        <p:spPr>
          <a:xfrm>
            <a:off x="4023092" y="0"/>
            <a:ext cx="3077739" cy="450186"/>
          </a:xfrm>
          <a:prstGeom prst="rect">
            <a:avLst/>
          </a:prstGeom>
        </p:spPr>
        <p:txBody>
          <a:bodyPr vert="horz" lIns="91440" tIns="45720" rIns="91440" bIns="45720" rtlCol="0"/>
          <a:lstStyle>
            <a:lvl1pPr algn="r">
              <a:defRPr sz="1200"/>
            </a:lvl1pPr>
          </a:lstStyle>
          <a:p>
            <a:pPr>
              <a:defRPr/>
            </a:pPr>
            <a:fld id="{4287D2D3-5709-401A-82EF-7E65AEB7E6F8}" type="datetimeFigureOut">
              <a:rPr lang="en-US"/>
              <a:pPr>
                <a:defRPr/>
              </a:pPr>
              <a:t>1/21/2021</a:t>
            </a:fld>
            <a:endParaRPr lang="en-US" dirty="0"/>
          </a:p>
        </p:txBody>
      </p:sp>
      <p:sp>
        <p:nvSpPr>
          <p:cNvPr id="4" name="Slide Image Placeholder 3">
            <a:extLst>
              <a:ext uri="{FF2B5EF4-FFF2-40B4-BE49-F238E27FC236}">
                <a16:creationId xmlns:a16="http://schemas.microsoft.com/office/drawing/2014/main" id="{9DC24D90-42AF-4762-B8D0-DC4B94CFCFC1}"/>
              </a:ext>
            </a:extLst>
          </p:cNvPr>
          <p:cNvSpPr>
            <a:spLocks noGrp="1" noRot="1" noChangeAspect="1"/>
          </p:cNvSpPr>
          <p:nvPr>
            <p:ph type="sldImg" idx="2"/>
          </p:nvPr>
        </p:nvSpPr>
        <p:spPr>
          <a:xfrm>
            <a:off x="1533525" y="1122363"/>
            <a:ext cx="4035425" cy="3027362"/>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FF06C76-E058-4BC9-8E39-88226DD54DFF}"/>
              </a:ext>
            </a:extLst>
          </p:cNvPr>
          <p:cNvSpPr>
            <a:spLocks noGrp="1"/>
          </p:cNvSpPr>
          <p:nvPr>
            <p:ph type="body" sz="quarter" idx="3"/>
          </p:nvPr>
        </p:nvSpPr>
        <p:spPr>
          <a:xfrm>
            <a:off x="710248" y="4318039"/>
            <a:ext cx="5681980" cy="353294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9B7B871-7C50-4D8F-9EDE-CE876C8B02E8}"/>
              </a:ext>
            </a:extLst>
          </p:cNvPr>
          <p:cNvSpPr>
            <a:spLocks noGrp="1"/>
          </p:cNvSpPr>
          <p:nvPr>
            <p:ph type="ftr" sz="quarter" idx="4"/>
          </p:nvPr>
        </p:nvSpPr>
        <p:spPr>
          <a:xfrm>
            <a:off x="0" y="8522366"/>
            <a:ext cx="3077739" cy="450185"/>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a:extLst>
              <a:ext uri="{FF2B5EF4-FFF2-40B4-BE49-F238E27FC236}">
                <a16:creationId xmlns:a16="http://schemas.microsoft.com/office/drawing/2014/main" id="{6F77BF00-A446-4D79-B546-DBEC0F178AB7}"/>
              </a:ext>
            </a:extLst>
          </p:cNvPr>
          <p:cNvSpPr>
            <a:spLocks noGrp="1"/>
          </p:cNvSpPr>
          <p:nvPr>
            <p:ph type="sldNum" sz="quarter" idx="5"/>
          </p:nvPr>
        </p:nvSpPr>
        <p:spPr>
          <a:xfrm>
            <a:off x="4023092" y="8522366"/>
            <a:ext cx="3077739" cy="450185"/>
          </a:xfrm>
          <a:prstGeom prst="rect">
            <a:avLst/>
          </a:prstGeom>
        </p:spPr>
        <p:txBody>
          <a:bodyPr vert="horz" lIns="91440" tIns="45720" rIns="91440" bIns="45720" rtlCol="0" anchor="b"/>
          <a:lstStyle>
            <a:lvl1pPr algn="r">
              <a:defRPr sz="1200"/>
            </a:lvl1pPr>
          </a:lstStyle>
          <a:p>
            <a:pPr>
              <a:defRPr/>
            </a:pPr>
            <a:fld id="{6A115EEA-A3A6-404A-BD1B-826F770AF9BB}" type="slidenum">
              <a:rPr lang="en-US"/>
              <a:pPr>
                <a:defRPr/>
              </a:pPr>
              <a:t>‹#›</a:t>
            </a:fld>
            <a:endParaRPr lang="en-US" dirty="0"/>
          </a:p>
        </p:txBody>
      </p:sp>
    </p:spTree>
    <p:extLst>
      <p:ext uri="{BB962C8B-B14F-4D97-AF65-F5344CB8AC3E}">
        <p14:creationId xmlns:p14="http://schemas.microsoft.com/office/powerpoint/2010/main" val="2228631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400" kern="1200">
        <a:solidFill>
          <a:schemeClr val="tx1"/>
        </a:solidFill>
        <a:latin typeface="+mn-lt"/>
        <a:ea typeface="+mn-ea"/>
        <a:cs typeface="+mn-cs"/>
      </a:defRPr>
    </a:lvl1pPr>
    <a:lvl2pPr marL="914400" algn="l" rtl="0" eaLnBrk="0" fontAlgn="base" hangingPunct="0">
      <a:spcBef>
        <a:spcPct val="30000"/>
      </a:spcBef>
      <a:spcAft>
        <a:spcPct val="0"/>
      </a:spcAft>
      <a:defRPr sz="2400" kern="1200">
        <a:solidFill>
          <a:schemeClr val="tx1"/>
        </a:solidFill>
        <a:latin typeface="+mn-lt"/>
        <a:ea typeface="+mn-ea"/>
        <a:cs typeface="+mn-cs"/>
      </a:defRPr>
    </a:lvl2pPr>
    <a:lvl3pPr marL="1828800" algn="l" rtl="0" eaLnBrk="0" fontAlgn="base" hangingPunct="0">
      <a:spcBef>
        <a:spcPct val="30000"/>
      </a:spcBef>
      <a:spcAft>
        <a:spcPct val="0"/>
      </a:spcAft>
      <a:defRPr sz="2400" kern="1200">
        <a:solidFill>
          <a:schemeClr val="tx1"/>
        </a:solidFill>
        <a:latin typeface="+mn-lt"/>
        <a:ea typeface="+mn-ea"/>
        <a:cs typeface="+mn-cs"/>
      </a:defRPr>
    </a:lvl3pPr>
    <a:lvl4pPr marL="2743200" algn="l" rtl="0" eaLnBrk="0" fontAlgn="base" hangingPunct="0">
      <a:spcBef>
        <a:spcPct val="30000"/>
      </a:spcBef>
      <a:spcAft>
        <a:spcPct val="0"/>
      </a:spcAft>
      <a:defRPr sz="2400" kern="1200">
        <a:solidFill>
          <a:schemeClr val="tx1"/>
        </a:solidFill>
        <a:latin typeface="+mn-lt"/>
        <a:ea typeface="+mn-ea"/>
        <a:cs typeface="+mn-cs"/>
      </a:defRPr>
    </a:lvl4pPr>
    <a:lvl5pPr marL="3657600" algn="l" rtl="0" eaLnBrk="0" fontAlgn="base" hangingPunct="0">
      <a:spcBef>
        <a:spcPct val="30000"/>
      </a:spcBef>
      <a:spcAft>
        <a:spcPct val="0"/>
      </a:spcAft>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09500F58-89D9-4896-8E02-AA70A49C01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E4CBFB31-BD0E-4444-97FF-6DAA516072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a:extLst>
              <a:ext uri="{FF2B5EF4-FFF2-40B4-BE49-F238E27FC236}">
                <a16:creationId xmlns:a16="http://schemas.microsoft.com/office/drawing/2014/main" id="{C0D0B4AA-CD72-470A-A08C-003B3D2F3E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D52DCB13-E3BA-4F9F-A1C8-FA24DDE9858E}" type="slidenum">
              <a:rPr lang="en-US" altLang="en-US" smtClean="0"/>
              <a:pPr/>
              <a:t>1</a:t>
            </a:fld>
            <a:endParaRPr lang="en-US" altLang="en-US" dirty="0"/>
          </a:p>
        </p:txBody>
      </p:sp>
    </p:spTree>
    <p:extLst>
      <p:ext uri="{BB962C8B-B14F-4D97-AF65-F5344CB8AC3E}">
        <p14:creationId xmlns:p14="http://schemas.microsoft.com/office/powerpoint/2010/main" val="210296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3535" y="10226040"/>
            <a:ext cx="37304134" cy="7056120"/>
          </a:xfrm>
        </p:spPr>
        <p:txBody>
          <a:bodyPr/>
          <a:lstStyle/>
          <a:p>
            <a:r>
              <a:rPr lang="en-US"/>
              <a:t>Click to edit Master title style</a:t>
            </a:r>
          </a:p>
        </p:txBody>
      </p:sp>
      <p:sp>
        <p:nvSpPr>
          <p:cNvPr id="3" name="Subtitle 2"/>
          <p:cNvSpPr>
            <a:spLocks noGrp="1"/>
          </p:cNvSpPr>
          <p:nvPr>
            <p:ph type="subTitle" idx="1"/>
          </p:nvPr>
        </p:nvSpPr>
        <p:spPr>
          <a:xfrm>
            <a:off x="6582837" y="18653760"/>
            <a:ext cx="30725534" cy="8412480"/>
          </a:xfrm>
        </p:spPr>
        <p:txBody>
          <a:bodyPr/>
          <a:lstStyle>
            <a:lvl1pPr marL="0" indent="0" algn="ctr">
              <a:buNone/>
              <a:defRPr/>
            </a:lvl1pPr>
            <a:lvl2pPr marL="1163756" indent="0" algn="ctr">
              <a:buNone/>
              <a:defRPr/>
            </a:lvl2pPr>
            <a:lvl3pPr marL="2327514" indent="0" algn="ctr">
              <a:buNone/>
              <a:defRPr/>
            </a:lvl3pPr>
            <a:lvl4pPr marL="3491270" indent="0" algn="ctr">
              <a:buNone/>
              <a:defRPr/>
            </a:lvl4pPr>
            <a:lvl5pPr marL="4655028" indent="0" algn="ctr">
              <a:buNone/>
              <a:defRPr/>
            </a:lvl5pPr>
            <a:lvl6pPr marL="5818784" indent="0" algn="ctr">
              <a:buNone/>
              <a:defRPr/>
            </a:lvl6pPr>
            <a:lvl7pPr marL="6982542" indent="0" algn="ctr">
              <a:buNone/>
              <a:defRPr/>
            </a:lvl7pPr>
            <a:lvl8pPr marL="8146298" indent="0" algn="ctr">
              <a:buNone/>
              <a:defRPr/>
            </a:lvl8pPr>
            <a:lvl9pPr marL="9310056"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042E96E-5A34-47F4-9871-F6C29FA834B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4A906999-DF62-4110-9CD0-900A9BA8C54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D7385674-E8D1-4D58-B4CD-AF9F55E4014A}"/>
              </a:ext>
            </a:extLst>
          </p:cNvPr>
          <p:cNvSpPr>
            <a:spLocks noGrp="1" noChangeArrowheads="1"/>
          </p:cNvSpPr>
          <p:nvPr>
            <p:ph type="sldNum" sz="quarter" idx="12"/>
          </p:nvPr>
        </p:nvSpPr>
        <p:spPr>
          <a:ln/>
        </p:spPr>
        <p:txBody>
          <a:bodyPr/>
          <a:lstStyle>
            <a:lvl1pPr>
              <a:defRPr/>
            </a:lvl1pPr>
          </a:lstStyle>
          <a:p>
            <a:pPr>
              <a:defRPr/>
            </a:pPr>
            <a:fld id="{0CB44D57-4E35-4D92-A272-94A9064F5133}" type="slidenum">
              <a:rPr lang="en-US" altLang="en-US"/>
              <a:pPr>
                <a:defRPr/>
              </a:pPr>
              <a:t>‹#›</a:t>
            </a:fld>
            <a:endParaRPr lang="en-US" altLang="en-US" dirty="0"/>
          </a:p>
        </p:txBody>
      </p:sp>
    </p:spTree>
    <p:extLst>
      <p:ext uri="{BB962C8B-B14F-4D97-AF65-F5344CB8AC3E}">
        <p14:creationId xmlns:p14="http://schemas.microsoft.com/office/powerpoint/2010/main" val="278959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EE6C2E-47A1-4A67-8C76-677F59C1C4A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CD94EE61-89D9-48DD-89D6-792CFDB99A65}"/>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63A603DE-96F0-46D3-B587-575F308B9B31}"/>
              </a:ext>
            </a:extLst>
          </p:cNvPr>
          <p:cNvSpPr>
            <a:spLocks noGrp="1" noChangeArrowheads="1"/>
          </p:cNvSpPr>
          <p:nvPr>
            <p:ph type="sldNum" sz="quarter" idx="12"/>
          </p:nvPr>
        </p:nvSpPr>
        <p:spPr>
          <a:ln/>
        </p:spPr>
        <p:txBody>
          <a:bodyPr/>
          <a:lstStyle>
            <a:lvl1pPr>
              <a:defRPr/>
            </a:lvl1pPr>
          </a:lstStyle>
          <a:p>
            <a:pPr>
              <a:defRPr/>
            </a:pPr>
            <a:fld id="{B739FFC6-C489-41AB-8F90-BD45852ACEE9}" type="slidenum">
              <a:rPr lang="en-US" altLang="en-US"/>
              <a:pPr>
                <a:defRPr/>
              </a:pPr>
              <a:t>‹#›</a:t>
            </a:fld>
            <a:endParaRPr lang="en-US" altLang="en-US" dirty="0"/>
          </a:p>
        </p:txBody>
      </p:sp>
    </p:spTree>
    <p:extLst>
      <p:ext uri="{BB962C8B-B14F-4D97-AF65-F5344CB8AC3E}">
        <p14:creationId xmlns:p14="http://schemas.microsoft.com/office/powerpoint/2010/main" val="297532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71" y="1318260"/>
            <a:ext cx="9876366"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2869" y="1318260"/>
            <a:ext cx="29222702"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4A6E1CF-DE95-4529-B1A7-E81026A9D38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DA5D8708-D2EB-48FB-9320-0C7097D4074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7DF4718F-3830-46C2-99AA-87583B4C9E20}"/>
              </a:ext>
            </a:extLst>
          </p:cNvPr>
          <p:cNvSpPr>
            <a:spLocks noGrp="1" noChangeArrowheads="1"/>
          </p:cNvSpPr>
          <p:nvPr>
            <p:ph type="sldNum" sz="quarter" idx="12"/>
          </p:nvPr>
        </p:nvSpPr>
        <p:spPr>
          <a:ln/>
        </p:spPr>
        <p:txBody>
          <a:bodyPr/>
          <a:lstStyle>
            <a:lvl1pPr>
              <a:defRPr/>
            </a:lvl1pPr>
          </a:lstStyle>
          <a:p>
            <a:pPr>
              <a:defRPr/>
            </a:pPr>
            <a:fld id="{54B9C42A-DF2B-4D03-A6D5-18C1699F738A}" type="slidenum">
              <a:rPr lang="en-US" altLang="en-US"/>
              <a:pPr>
                <a:defRPr/>
              </a:pPr>
              <a:t>‹#›</a:t>
            </a:fld>
            <a:endParaRPr lang="en-US" altLang="en-US" dirty="0"/>
          </a:p>
        </p:txBody>
      </p:sp>
    </p:spTree>
    <p:extLst>
      <p:ext uri="{BB962C8B-B14F-4D97-AF65-F5344CB8AC3E}">
        <p14:creationId xmlns:p14="http://schemas.microsoft.com/office/powerpoint/2010/main" val="267634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C0E3FC-015D-4D01-982D-32642F042E8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5A2843D3-C9C7-4E29-836A-4E15F7898C1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A59C9716-EDDD-4646-BCC8-817B0B77FA4B}"/>
              </a:ext>
            </a:extLst>
          </p:cNvPr>
          <p:cNvSpPr>
            <a:spLocks noGrp="1" noChangeArrowheads="1"/>
          </p:cNvSpPr>
          <p:nvPr>
            <p:ph type="sldNum" sz="quarter" idx="12"/>
          </p:nvPr>
        </p:nvSpPr>
        <p:spPr>
          <a:ln/>
        </p:spPr>
        <p:txBody>
          <a:bodyPr/>
          <a:lstStyle>
            <a:lvl1pPr>
              <a:defRPr/>
            </a:lvl1pPr>
          </a:lstStyle>
          <a:p>
            <a:pPr>
              <a:defRPr/>
            </a:pPr>
            <a:fld id="{E6EF2BAF-EC75-4B57-A855-C8270E831957}" type="slidenum">
              <a:rPr lang="en-US" altLang="en-US"/>
              <a:pPr>
                <a:defRPr/>
              </a:pPr>
              <a:t>‹#›</a:t>
            </a:fld>
            <a:endParaRPr lang="en-US" altLang="en-US" dirty="0"/>
          </a:p>
        </p:txBody>
      </p:sp>
    </p:spTree>
    <p:extLst>
      <p:ext uri="{BB962C8B-B14F-4D97-AF65-F5344CB8AC3E}">
        <p14:creationId xmlns:p14="http://schemas.microsoft.com/office/powerpoint/2010/main" val="16670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0"/>
            <a:ext cx="37308366" cy="6537960"/>
          </a:xfrm>
        </p:spPr>
        <p:txBody>
          <a:bodyPr anchor="t"/>
          <a:lstStyle>
            <a:lvl1pPr algn="l">
              <a:defRPr sz="10200" b="1" cap="all"/>
            </a:lvl1pPr>
          </a:lstStyle>
          <a:p>
            <a:r>
              <a:rPr lang="en-US"/>
              <a:t>Click to edit Master title style</a:t>
            </a:r>
          </a:p>
        </p:txBody>
      </p:sp>
      <p:sp>
        <p:nvSpPr>
          <p:cNvPr id="3" name="Text Placeholder 2"/>
          <p:cNvSpPr>
            <a:spLocks noGrp="1"/>
          </p:cNvSpPr>
          <p:nvPr>
            <p:ph type="body" idx="1"/>
          </p:nvPr>
        </p:nvSpPr>
        <p:spPr>
          <a:xfrm>
            <a:off x="3467103" y="13952222"/>
            <a:ext cx="37308366" cy="7200900"/>
          </a:xfrm>
        </p:spPr>
        <p:txBody>
          <a:bodyPr anchor="b"/>
          <a:lstStyle>
            <a:lvl1pPr marL="0" indent="0">
              <a:buNone/>
              <a:defRPr sz="5000"/>
            </a:lvl1pPr>
            <a:lvl2pPr marL="1163756" indent="0">
              <a:buNone/>
              <a:defRPr sz="4600"/>
            </a:lvl2pPr>
            <a:lvl3pPr marL="2327514" indent="0">
              <a:buNone/>
              <a:defRPr sz="4000"/>
            </a:lvl3pPr>
            <a:lvl4pPr marL="3491270" indent="0">
              <a:buNone/>
              <a:defRPr sz="3600"/>
            </a:lvl4pPr>
            <a:lvl5pPr marL="4655028" indent="0">
              <a:buNone/>
              <a:defRPr sz="3600"/>
            </a:lvl5pPr>
            <a:lvl6pPr marL="5818784" indent="0">
              <a:buNone/>
              <a:defRPr sz="3600"/>
            </a:lvl6pPr>
            <a:lvl7pPr marL="6982542" indent="0">
              <a:buNone/>
              <a:defRPr sz="3600"/>
            </a:lvl7pPr>
            <a:lvl8pPr marL="8146298" indent="0">
              <a:buNone/>
              <a:defRPr sz="3600"/>
            </a:lvl8pPr>
            <a:lvl9pPr marL="9310056" indent="0">
              <a:buNone/>
              <a:defRPr sz="3600"/>
            </a:lvl9pPr>
          </a:lstStyle>
          <a:p>
            <a:pPr lvl="0"/>
            <a:r>
              <a:rPr lang="en-US"/>
              <a:t>Click to edit Master text styles</a:t>
            </a:r>
          </a:p>
        </p:txBody>
      </p:sp>
      <p:sp>
        <p:nvSpPr>
          <p:cNvPr id="4" name="Rectangle 4">
            <a:extLst>
              <a:ext uri="{FF2B5EF4-FFF2-40B4-BE49-F238E27FC236}">
                <a16:creationId xmlns:a16="http://schemas.microsoft.com/office/drawing/2014/main" id="{8E6FDCF9-9C78-41C4-A13B-A2B56B638E5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4317BA29-F0B1-48B7-B741-6B36B413E575}"/>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5527FD93-9394-41F0-92A0-41AA99DB93B1}"/>
              </a:ext>
            </a:extLst>
          </p:cNvPr>
          <p:cNvSpPr>
            <a:spLocks noGrp="1" noChangeArrowheads="1"/>
          </p:cNvSpPr>
          <p:nvPr>
            <p:ph type="sldNum" sz="quarter" idx="12"/>
          </p:nvPr>
        </p:nvSpPr>
        <p:spPr>
          <a:ln/>
        </p:spPr>
        <p:txBody>
          <a:bodyPr/>
          <a:lstStyle>
            <a:lvl1pPr>
              <a:defRPr/>
            </a:lvl1pPr>
          </a:lstStyle>
          <a:p>
            <a:pPr>
              <a:defRPr/>
            </a:pPr>
            <a:fld id="{94B57148-C1F5-4254-B59B-CC148CFF9B09}" type="slidenum">
              <a:rPr lang="en-US" altLang="en-US"/>
              <a:pPr>
                <a:defRPr/>
              </a:pPr>
              <a:t>‹#›</a:t>
            </a:fld>
            <a:endParaRPr lang="en-US" altLang="en-US" dirty="0"/>
          </a:p>
        </p:txBody>
      </p:sp>
    </p:spTree>
    <p:extLst>
      <p:ext uri="{BB962C8B-B14F-4D97-AF65-F5344CB8AC3E}">
        <p14:creationId xmlns:p14="http://schemas.microsoft.com/office/powerpoint/2010/main" val="251003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2869" y="7680962"/>
            <a:ext cx="19549534" cy="21724620"/>
          </a:xfrm>
        </p:spPr>
        <p:txBody>
          <a:bodyPr/>
          <a:lstStyle>
            <a:lvl1pPr>
              <a:defRPr sz="7200"/>
            </a:lvl1pPr>
            <a:lvl2pPr>
              <a:defRPr sz="6200"/>
            </a:lvl2pPr>
            <a:lvl3pPr>
              <a:defRPr sz="50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148803" y="7680962"/>
            <a:ext cx="19549534" cy="21724620"/>
          </a:xfrm>
        </p:spPr>
        <p:txBody>
          <a:bodyPr/>
          <a:lstStyle>
            <a:lvl1pPr>
              <a:defRPr sz="7200"/>
            </a:lvl1pPr>
            <a:lvl2pPr>
              <a:defRPr sz="6200"/>
            </a:lvl2pPr>
            <a:lvl3pPr>
              <a:defRPr sz="50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2BFE78B-BCD9-401E-A001-8B2541E9975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51E56DAD-5F3D-49C0-82C9-A6B1F6FB0E13}"/>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E3BAA0D4-F2E0-4378-85C6-05A126C8F1B0}"/>
              </a:ext>
            </a:extLst>
          </p:cNvPr>
          <p:cNvSpPr>
            <a:spLocks noGrp="1" noChangeArrowheads="1"/>
          </p:cNvSpPr>
          <p:nvPr>
            <p:ph type="sldNum" sz="quarter" idx="12"/>
          </p:nvPr>
        </p:nvSpPr>
        <p:spPr>
          <a:ln/>
        </p:spPr>
        <p:txBody>
          <a:bodyPr/>
          <a:lstStyle>
            <a:lvl1pPr>
              <a:defRPr/>
            </a:lvl1pPr>
          </a:lstStyle>
          <a:p>
            <a:pPr>
              <a:defRPr/>
            </a:pPr>
            <a:fld id="{1C9CD628-9783-4661-92D8-D67EB37FF573}" type="slidenum">
              <a:rPr lang="en-US" altLang="en-US"/>
              <a:pPr>
                <a:defRPr/>
              </a:pPr>
              <a:t>‹#›</a:t>
            </a:fld>
            <a:endParaRPr lang="en-US" altLang="en-US" dirty="0"/>
          </a:p>
        </p:txBody>
      </p:sp>
    </p:spTree>
    <p:extLst>
      <p:ext uri="{BB962C8B-B14F-4D97-AF65-F5344CB8AC3E}">
        <p14:creationId xmlns:p14="http://schemas.microsoft.com/office/powerpoint/2010/main" val="12491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2867" y="7368542"/>
            <a:ext cx="19392902" cy="3070860"/>
          </a:xfrm>
        </p:spPr>
        <p:txBody>
          <a:bodyPr anchor="b"/>
          <a:lstStyle>
            <a:lvl1pPr marL="0" indent="0">
              <a:buNone/>
              <a:defRPr sz="6200" b="1"/>
            </a:lvl1pPr>
            <a:lvl2pPr marL="1163756" indent="0">
              <a:buNone/>
              <a:defRPr sz="5000" b="1"/>
            </a:lvl2pPr>
            <a:lvl3pPr marL="2327514" indent="0">
              <a:buNone/>
              <a:defRPr sz="4600" b="1"/>
            </a:lvl3pPr>
            <a:lvl4pPr marL="3491270" indent="0">
              <a:buNone/>
              <a:defRPr sz="4000" b="1"/>
            </a:lvl4pPr>
            <a:lvl5pPr marL="4655028" indent="0">
              <a:buNone/>
              <a:defRPr sz="4000" b="1"/>
            </a:lvl5pPr>
            <a:lvl6pPr marL="5818784" indent="0">
              <a:buNone/>
              <a:defRPr sz="4000" b="1"/>
            </a:lvl6pPr>
            <a:lvl7pPr marL="6982542" indent="0">
              <a:buNone/>
              <a:defRPr sz="4000" b="1"/>
            </a:lvl7pPr>
            <a:lvl8pPr marL="8146298" indent="0">
              <a:buNone/>
              <a:defRPr sz="4000" b="1"/>
            </a:lvl8pPr>
            <a:lvl9pPr marL="9310056" indent="0">
              <a:buNone/>
              <a:defRPr sz="4000" b="1"/>
            </a:lvl9pPr>
          </a:lstStyle>
          <a:p>
            <a:pPr lvl="0"/>
            <a:r>
              <a:rPr lang="en-US"/>
              <a:t>Click to edit Master text styles</a:t>
            </a:r>
          </a:p>
        </p:txBody>
      </p:sp>
      <p:sp>
        <p:nvSpPr>
          <p:cNvPr id="4" name="Content Placeholder 3"/>
          <p:cNvSpPr>
            <a:spLocks noGrp="1"/>
          </p:cNvSpPr>
          <p:nvPr>
            <p:ph sz="half" idx="2"/>
          </p:nvPr>
        </p:nvSpPr>
        <p:spPr>
          <a:xfrm>
            <a:off x="2192867" y="10439402"/>
            <a:ext cx="19392902" cy="18966180"/>
          </a:xfrm>
        </p:spPr>
        <p:txBody>
          <a:bodyPr/>
          <a:lstStyle>
            <a:lvl1pPr>
              <a:defRPr sz="6200"/>
            </a:lvl1pPr>
            <a:lvl2pPr>
              <a:defRPr sz="5000"/>
            </a:lvl2pPr>
            <a:lvl3pPr>
              <a:defRPr sz="46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69" y="7368542"/>
            <a:ext cx="19401366" cy="3070860"/>
          </a:xfrm>
        </p:spPr>
        <p:txBody>
          <a:bodyPr anchor="b"/>
          <a:lstStyle>
            <a:lvl1pPr marL="0" indent="0">
              <a:buNone/>
              <a:defRPr sz="6200" b="1"/>
            </a:lvl1pPr>
            <a:lvl2pPr marL="1163756" indent="0">
              <a:buNone/>
              <a:defRPr sz="5000" b="1"/>
            </a:lvl2pPr>
            <a:lvl3pPr marL="2327514" indent="0">
              <a:buNone/>
              <a:defRPr sz="4600" b="1"/>
            </a:lvl3pPr>
            <a:lvl4pPr marL="3491270" indent="0">
              <a:buNone/>
              <a:defRPr sz="4000" b="1"/>
            </a:lvl4pPr>
            <a:lvl5pPr marL="4655028" indent="0">
              <a:buNone/>
              <a:defRPr sz="4000" b="1"/>
            </a:lvl5pPr>
            <a:lvl6pPr marL="5818784" indent="0">
              <a:buNone/>
              <a:defRPr sz="4000" b="1"/>
            </a:lvl6pPr>
            <a:lvl7pPr marL="6982542" indent="0">
              <a:buNone/>
              <a:defRPr sz="4000" b="1"/>
            </a:lvl7pPr>
            <a:lvl8pPr marL="8146298" indent="0">
              <a:buNone/>
              <a:defRPr sz="4000" b="1"/>
            </a:lvl8pPr>
            <a:lvl9pPr marL="9310056" indent="0">
              <a:buNone/>
              <a:defRPr sz="4000" b="1"/>
            </a:lvl9pPr>
          </a:lstStyle>
          <a:p>
            <a:pPr lvl="0"/>
            <a:r>
              <a:rPr lang="en-US"/>
              <a:t>Click to edit Master text styles</a:t>
            </a:r>
          </a:p>
        </p:txBody>
      </p:sp>
      <p:sp>
        <p:nvSpPr>
          <p:cNvPr id="6" name="Content Placeholder 5"/>
          <p:cNvSpPr>
            <a:spLocks noGrp="1"/>
          </p:cNvSpPr>
          <p:nvPr>
            <p:ph sz="quarter" idx="4"/>
          </p:nvPr>
        </p:nvSpPr>
        <p:spPr>
          <a:xfrm>
            <a:off x="22296969" y="10439402"/>
            <a:ext cx="19401366" cy="18966180"/>
          </a:xfrm>
        </p:spPr>
        <p:txBody>
          <a:bodyPr/>
          <a:lstStyle>
            <a:lvl1pPr>
              <a:defRPr sz="6200"/>
            </a:lvl1pPr>
            <a:lvl2pPr>
              <a:defRPr sz="5000"/>
            </a:lvl2pPr>
            <a:lvl3pPr>
              <a:defRPr sz="46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6BE64C6-2F66-4284-9BFD-C58E621A28D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C81ACB04-C224-40A6-AB86-9F837C397B3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2D75583A-0C78-42E6-B19C-0A69044D69C9}"/>
              </a:ext>
            </a:extLst>
          </p:cNvPr>
          <p:cNvSpPr>
            <a:spLocks noGrp="1" noChangeArrowheads="1"/>
          </p:cNvSpPr>
          <p:nvPr>
            <p:ph type="sldNum" sz="quarter" idx="12"/>
          </p:nvPr>
        </p:nvSpPr>
        <p:spPr>
          <a:ln/>
        </p:spPr>
        <p:txBody>
          <a:bodyPr/>
          <a:lstStyle>
            <a:lvl1pPr>
              <a:defRPr/>
            </a:lvl1pPr>
          </a:lstStyle>
          <a:p>
            <a:pPr>
              <a:defRPr/>
            </a:pPr>
            <a:fld id="{4417EB95-A225-4144-8D5B-6C86DD323BBD}" type="slidenum">
              <a:rPr lang="en-US" altLang="en-US"/>
              <a:pPr>
                <a:defRPr/>
              </a:pPr>
              <a:t>‹#›</a:t>
            </a:fld>
            <a:endParaRPr lang="en-US" altLang="en-US" dirty="0"/>
          </a:p>
        </p:txBody>
      </p:sp>
    </p:spTree>
    <p:extLst>
      <p:ext uri="{BB962C8B-B14F-4D97-AF65-F5344CB8AC3E}">
        <p14:creationId xmlns:p14="http://schemas.microsoft.com/office/powerpoint/2010/main" val="106343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4BF2288-3843-4D09-B128-00C07E3AF9D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689A2A9A-4039-4177-BFC1-4FA3B568B60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0337A41A-2614-49B6-A189-85DB5288B297}"/>
              </a:ext>
            </a:extLst>
          </p:cNvPr>
          <p:cNvSpPr>
            <a:spLocks noGrp="1" noChangeArrowheads="1"/>
          </p:cNvSpPr>
          <p:nvPr>
            <p:ph type="sldNum" sz="quarter" idx="12"/>
          </p:nvPr>
        </p:nvSpPr>
        <p:spPr>
          <a:ln/>
        </p:spPr>
        <p:txBody>
          <a:bodyPr/>
          <a:lstStyle>
            <a:lvl1pPr>
              <a:defRPr/>
            </a:lvl1pPr>
          </a:lstStyle>
          <a:p>
            <a:pPr>
              <a:defRPr/>
            </a:pPr>
            <a:fld id="{A73A1C99-F44E-4E7E-9430-0250ABC75528}" type="slidenum">
              <a:rPr lang="en-US" altLang="en-US"/>
              <a:pPr>
                <a:defRPr/>
              </a:pPr>
              <a:t>‹#›</a:t>
            </a:fld>
            <a:endParaRPr lang="en-US" altLang="en-US" dirty="0"/>
          </a:p>
        </p:txBody>
      </p:sp>
    </p:spTree>
    <p:extLst>
      <p:ext uri="{BB962C8B-B14F-4D97-AF65-F5344CB8AC3E}">
        <p14:creationId xmlns:p14="http://schemas.microsoft.com/office/powerpoint/2010/main" val="78062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CBF9334-E788-432C-A9DA-17AA8AD90FB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C797275A-6F0C-488B-A454-DE1DEF10552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2941E53B-3361-4BE5-BB2A-567A8A89B858}"/>
              </a:ext>
            </a:extLst>
          </p:cNvPr>
          <p:cNvSpPr>
            <a:spLocks noGrp="1" noChangeArrowheads="1"/>
          </p:cNvSpPr>
          <p:nvPr>
            <p:ph type="sldNum" sz="quarter" idx="12"/>
          </p:nvPr>
        </p:nvSpPr>
        <p:spPr>
          <a:ln/>
        </p:spPr>
        <p:txBody>
          <a:bodyPr/>
          <a:lstStyle>
            <a:lvl1pPr>
              <a:defRPr/>
            </a:lvl1pPr>
          </a:lstStyle>
          <a:p>
            <a:pPr>
              <a:defRPr/>
            </a:pPr>
            <a:fld id="{68069BCA-2554-4120-BA51-DFA59C245991}" type="slidenum">
              <a:rPr lang="en-US" altLang="en-US"/>
              <a:pPr>
                <a:defRPr/>
              </a:pPr>
              <a:t>‹#›</a:t>
            </a:fld>
            <a:endParaRPr lang="en-US" altLang="en-US" dirty="0"/>
          </a:p>
        </p:txBody>
      </p:sp>
    </p:spTree>
    <p:extLst>
      <p:ext uri="{BB962C8B-B14F-4D97-AF65-F5344CB8AC3E}">
        <p14:creationId xmlns:p14="http://schemas.microsoft.com/office/powerpoint/2010/main" val="382952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2869" y="1310640"/>
            <a:ext cx="14439902" cy="5577840"/>
          </a:xfrm>
        </p:spPr>
        <p:txBody>
          <a:bodyPr anchor="b"/>
          <a:lstStyle>
            <a:lvl1pPr algn="l">
              <a:defRPr sz="5000" b="1"/>
            </a:lvl1pPr>
          </a:lstStyle>
          <a:p>
            <a:r>
              <a:rPr lang="en-US"/>
              <a:t>Click to edit Master title style</a:t>
            </a:r>
          </a:p>
        </p:txBody>
      </p:sp>
      <p:sp>
        <p:nvSpPr>
          <p:cNvPr id="3" name="Content Placeholder 2"/>
          <p:cNvSpPr>
            <a:spLocks noGrp="1"/>
          </p:cNvSpPr>
          <p:nvPr>
            <p:ph idx="1"/>
          </p:nvPr>
        </p:nvSpPr>
        <p:spPr>
          <a:xfrm>
            <a:off x="17161934" y="1310642"/>
            <a:ext cx="24536400" cy="28094940"/>
          </a:xfrm>
        </p:spPr>
        <p:txBody>
          <a:bodyPr/>
          <a:lstStyle>
            <a:lvl1pPr>
              <a:defRPr sz="8200"/>
            </a:lvl1pPr>
            <a:lvl2pPr>
              <a:defRPr sz="7200"/>
            </a:lvl2pPr>
            <a:lvl3pPr>
              <a:defRPr sz="62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2869" y="6888482"/>
            <a:ext cx="14439902" cy="22517100"/>
          </a:xfrm>
        </p:spPr>
        <p:txBody>
          <a:bodyPr/>
          <a:lstStyle>
            <a:lvl1pPr marL="0" indent="0">
              <a:buNone/>
              <a:defRPr sz="3600"/>
            </a:lvl1pPr>
            <a:lvl2pPr marL="1163756" indent="0">
              <a:buNone/>
              <a:defRPr sz="3000"/>
            </a:lvl2pPr>
            <a:lvl3pPr marL="2327514" indent="0">
              <a:buNone/>
              <a:defRPr sz="2600"/>
            </a:lvl3pPr>
            <a:lvl4pPr marL="3491270" indent="0">
              <a:buNone/>
              <a:defRPr sz="2200"/>
            </a:lvl4pPr>
            <a:lvl5pPr marL="4655028" indent="0">
              <a:buNone/>
              <a:defRPr sz="2200"/>
            </a:lvl5pPr>
            <a:lvl6pPr marL="5818784" indent="0">
              <a:buNone/>
              <a:defRPr sz="2200"/>
            </a:lvl6pPr>
            <a:lvl7pPr marL="6982542" indent="0">
              <a:buNone/>
              <a:defRPr sz="2200"/>
            </a:lvl7pPr>
            <a:lvl8pPr marL="8146298" indent="0">
              <a:buNone/>
              <a:defRPr sz="2200"/>
            </a:lvl8pPr>
            <a:lvl9pPr marL="9310056" indent="0">
              <a:buNone/>
              <a:defRPr sz="2200"/>
            </a:lvl9pPr>
          </a:lstStyle>
          <a:p>
            <a:pPr lvl="0"/>
            <a:r>
              <a:rPr lang="en-US"/>
              <a:t>Click to edit Master text styles</a:t>
            </a:r>
          </a:p>
        </p:txBody>
      </p:sp>
      <p:sp>
        <p:nvSpPr>
          <p:cNvPr id="5" name="Rectangle 4">
            <a:extLst>
              <a:ext uri="{FF2B5EF4-FFF2-40B4-BE49-F238E27FC236}">
                <a16:creationId xmlns:a16="http://schemas.microsoft.com/office/drawing/2014/main" id="{25BC468C-1E25-4ECB-9A28-11D0B802FD0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D49A7CA5-5F95-4585-B8E5-28FD1BE2D3D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D9850569-755F-4B4D-A6AA-6A9F2CEC18FF}"/>
              </a:ext>
            </a:extLst>
          </p:cNvPr>
          <p:cNvSpPr>
            <a:spLocks noGrp="1" noChangeArrowheads="1"/>
          </p:cNvSpPr>
          <p:nvPr>
            <p:ph type="sldNum" sz="quarter" idx="12"/>
          </p:nvPr>
        </p:nvSpPr>
        <p:spPr>
          <a:ln/>
        </p:spPr>
        <p:txBody>
          <a:bodyPr/>
          <a:lstStyle>
            <a:lvl1pPr>
              <a:defRPr/>
            </a:lvl1pPr>
          </a:lstStyle>
          <a:p>
            <a:pPr>
              <a:defRPr/>
            </a:pPr>
            <a:fld id="{E8FA74A7-5BFB-4A45-AAE1-982E5E38AEC8}" type="slidenum">
              <a:rPr lang="en-US" altLang="en-US"/>
              <a:pPr>
                <a:defRPr/>
              </a:pPr>
              <a:t>‹#›</a:t>
            </a:fld>
            <a:endParaRPr lang="en-US" altLang="en-US" dirty="0"/>
          </a:p>
        </p:txBody>
      </p:sp>
    </p:spTree>
    <p:extLst>
      <p:ext uri="{BB962C8B-B14F-4D97-AF65-F5344CB8AC3E}">
        <p14:creationId xmlns:p14="http://schemas.microsoft.com/office/powerpoint/2010/main" val="526156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4" y="23042882"/>
            <a:ext cx="26335568" cy="2720340"/>
          </a:xfrm>
        </p:spPr>
        <p:txBody>
          <a:bodyPr anchor="b"/>
          <a:lstStyle>
            <a:lvl1pPr algn="l">
              <a:defRPr sz="5000" b="1"/>
            </a:lvl1pPr>
          </a:lstStyle>
          <a:p>
            <a:r>
              <a:rPr lang="en-US"/>
              <a:t>Click to edit Master title style</a:t>
            </a:r>
          </a:p>
        </p:txBody>
      </p:sp>
      <p:sp>
        <p:nvSpPr>
          <p:cNvPr id="3" name="Picture Placeholder 2"/>
          <p:cNvSpPr>
            <a:spLocks noGrp="1"/>
          </p:cNvSpPr>
          <p:nvPr>
            <p:ph type="pic" idx="1"/>
          </p:nvPr>
        </p:nvSpPr>
        <p:spPr>
          <a:xfrm>
            <a:off x="8602134" y="2941320"/>
            <a:ext cx="26335568" cy="19751040"/>
          </a:xfrm>
        </p:spPr>
        <p:txBody>
          <a:bodyPr/>
          <a:lstStyle>
            <a:lvl1pPr marL="0" indent="0">
              <a:buNone/>
              <a:defRPr sz="8200"/>
            </a:lvl1pPr>
            <a:lvl2pPr marL="1163756" indent="0">
              <a:buNone/>
              <a:defRPr sz="7200"/>
            </a:lvl2pPr>
            <a:lvl3pPr marL="2327514" indent="0">
              <a:buNone/>
              <a:defRPr sz="6200"/>
            </a:lvl3pPr>
            <a:lvl4pPr marL="3491270" indent="0">
              <a:buNone/>
              <a:defRPr sz="5000"/>
            </a:lvl4pPr>
            <a:lvl5pPr marL="4655028" indent="0">
              <a:buNone/>
              <a:defRPr sz="5000"/>
            </a:lvl5pPr>
            <a:lvl6pPr marL="5818784" indent="0">
              <a:buNone/>
              <a:defRPr sz="5000"/>
            </a:lvl6pPr>
            <a:lvl7pPr marL="6982542" indent="0">
              <a:buNone/>
              <a:defRPr sz="5000"/>
            </a:lvl7pPr>
            <a:lvl8pPr marL="8146298" indent="0">
              <a:buNone/>
              <a:defRPr sz="5000"/>
            </a:lvl8pPr>
            <a:lvl9pPr marL="9310056" indent="0">
              <a:buNone/>
              <a:defRPr sz="5000"/>
            </a:lvl9pPr>
          </a:lstStyle>
          <a:p>
            <a:pPr lvl="0"/>
            <a:endParaRPr lang="en-US" noProof="0" dirty="0"/>
          </a:p>
        </p:txBody>
      </p:sp>
      <p:sp>
        <p:nvSpPr>
          <p:cNvPr id="4" name="Text Placeholder 3"/>
          <p:cNvSpPr>
            <a:spLocks noGrp="1"/>
          </p:cNvSpPr>
          <p:nvPr>
            <p:ph type="body" sz="half" idx="2"/>
          </p:nvPr>
        </p:nvSpPr>
        <p:spPr>
          <a:xfrm>
            <a:off x="8602134" y="25763222"/>
            <a:ext cx="26335568" cy="3863340"/>
          </a:xfrm>
        </p:spPr>
        <p:txBody>
          <a:bodyPr/>
          <a:lstStyle>
            <a:lvl1pPr marL="0" indent="0">
              <a:buNone/>
              <a:defRPr sz="3600"/>
            </a:lvl1pPr>
            <a:lvl2pPr marL="1163756" indent="0">
              <a:buNone/>
              <a:defRPr sz="3000"/>
            </a:lvl2pPr>
            <a:lvl3pPr marL="2327514" indent="0">
              <a:buNone/>
              <a:defRPr sz="2600"/>
            </a:lvl3pPr>
            <a:lvl4pPr marL="3491270" indent="0">
              <a:buNone/>
              <a:defRPr sz="2200"/>
            </a:lvl4pPr>
            <a:lvl5pPr marL="4655028" indent="0">
              <a:buNone/>
              <a:defRPr sz="2200"/>
            </a:lvl5pPr>
            <a:lvl6pPr marL="5818784" indent="0">
              <a:buNone/>
              <a:defRPr sz="2200"/>
            </a:lvl6pPr>
            <a:lvl7pPr marL="6982542" indent="0">
              <a:buNone/>
              <a:defRPr sz="2200"/>
            </a:lvl7pPr>
            <a:lvl8pPr marL="8146298" indent="0">
              <a:buNone/>
              <a:defRPr sz="2200"/>
            </a:lvl8pPr>
            <a:lvl9pPr marL="9310056" indent="0">
              <a:buNone/>
              <a:defRPr sz="2200"/>
            </a:lvl9pPr>
          </a:lstStyle>
          <a:p>
            <a:pPr lvl="0"/>
            <a:r>
              <a:rPr lang="en-US"/>
              <a:t>Click to edit Master text styles</a:t>
            </a:r>
          </a:p>
        </p:txBody>
      </p:sp>
      <p:sp>
        <p:nvSpPr>
          <p:cNvPr id="5" name="Rectangle 4">
            <a:extLst>
              <a:ext uri="{FF2B5EF4-FFF2-40B4-BE49-F238E27FC236}">
                <a16:creationId xmlns:a16="http://schemas.microsoft.com/office/drawing/2014/main" id="{1429CC01-ECB2-467A-94CD-2A2979573EE8}"/>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CBB7DDB6-B02B-402C-A6C1-2A94903337B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1BD6052F-FC85-4814-9233-0DD938BAAF68}"/>
              </a:ext>
            </a:extLst>
          </p:cNvPr>
          <p:cNvSpPr>
            <a:spLocks noGrp="1" noChangeArrowheads="1"/>
          </p:cNvSpPr>
          <p:nvPr>
            <p:ph type="sldNum" sz="quarter" idx="12"/>
          </p:nvPr>
        </p:nvSpPr>
        <p:spPr>
          <a:ln/>
        </p:spPr>
        <p:txBody>
          <a:bodyPr/>
          <a:lstStyle>
            <a:lvl1pPr>
              <a:defRPr/>
            </a:lvl1pPr>
          </a:lstStyle>
          <a:p>
            <a:pPr>
              <a:defRPr/>
            </a:pPr>
            <a:fld id="{BAB1A440-E72E-46B2-9938-17E5A1FBA15B}" type="slidenum">
              <a:rPr lang="en-US" altLang="en-US"/>
              <a:pPr>
                <a:defRPr/>
              </a:pPr>
              <a:t>‹#›</a:t>
            </a:fld>
            <a:endParaRPr lang="en-US" altLang="en-US" dirty="0"/>
          </a:p>
        </p:txBody>
      </p:sp>
    </p:spTree>
    <p:extLst>
      <p:ext uri="{BB962C8B-B14F-4D97-AF65-F5344CB8AC3E}">
        <p14:creationId xmlns:p14="http://schemas.microsoft.com/office/powerpoint/2010/main" val="86512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EEB6D5-1FBB-455D-9CF1-6AC59E7D1209}"/>
              </a:ext>
            </a:extLst>
          </p:cNvPr>
          <p:cNvSpPr>
            <a:spLocks noGrp="1" noChangeArrowheads="1"/>
          </p:cNvSpPr>
          <p:nvPr>
            <p:ph type="title"/>
          </p:nvPr>
        </p:nvSpPr>
        <p:spPr bwMode="auto">
          <a:xfrm>
            <a:off x="2193927" y="1317626"/>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9443" tIns="109721" rIns="219443" bIns="10972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630ABDE-70E6-4CEA-854A-B3756498AC59}"/>
              </a:ext>
            </a:extLst>
          </p:cNvPr>
          <p:cNvSpPr>
            <a:spLocks noGrp="1" noChangeArrowheads="1"/>
          </p:cNvSpPr>
          <p:nvPr>
            <p:ph type="body" idx="1"/>
          </p:nvPr>
        </p:nvSpPr>
        <p:spPr bwMode="auto">
          <a:xfrm>
            <a:off x="2193927" y="7680326"/>
            <a:ext cx="39503350" cy="21726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9443" tIns="109721" rIns="219443" bIns="10972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20F61A0-A85E-4F0D-A265-AD39A89C277F}"/>
              </a:ext>
            </a:extLst>
          </p:cNvPr>
          <p:cNvSpPr>
            <a:spLocks noGrp="1" noChangeArrowheads="1"/>
          </p:cNvSpPr>
          <p:nvPr>
            <p:ph type="dt" sz="half" idx="2"/>
          </p:nvPr>
        </p:nvSpPr>
        <p:spPr bwMode="auto">
          <a:xfrm>
            <a:off x="2193927" y="29978350"/>
            <a:ext cx="10242550" cy="2286000"/>
          </a:xfrm>
          <a:prstGeom prst="rect">
            <a:avLst/>
          </a:prstGeom>
          <a:noFill/>
          <a:ln w="9525">
            <a:noFill/>
            <a:miter lim="800000"/>
            <a:headEnd/>
            <a:tailEnd/>
          </a:ln>
          <a:effectLst/>
        </p:spPr>
        <p:txBody>
          <a:bodyPr vert="horz" wrap="square" lIns="219443" tIns="109721" rIns="219443" bIns="109721" numCol="1" anchor="t" anchorCtr="0" compatLnSpc="1">
            <a:prstTxWarp prst="textNoShape">
              <a:avLst/>
            </a:prstTxWarp>
          </a:bodyPr>
          <a:lstStyle>
            <a:lvl1pPr eaLnBrk="1" hangingPunct="1">
              <a:defRPr sz="6600">
                <a:latin typeface="Arial" charset="0"/>
              </a:defRPr>
            </a:lvl1pPr>
          </a:lstStyle>
          <a:p>
            <a:pPr>
              <a:defRPr/>
            </a:pPr>
            <a:endParaRPr lang="en-US" dirty="0"/>
          </a:p>
        </p:txBody>
      </p:sp>
      <p:sp>
        <p:nvSpPr>
          <p:cNvPr id="1029" name="Rectangle 5">
            <a:extLst>
              <a:ext uri="{FF2B5EF4-FFF2-40B4-BE49-F238E27FC236}">
                <a16:creationId xmlns:a16="http://schemas.microsoft.com/office/drawing/2014/main" id="{73CBB8F5-E587-46C8-82AD-F50D0BABD55F}"/>
              </a:ext>
            </a:extLst>
          </p:cNvPr>
          <p:cNvSpPr>
            <a:spLocks noGrp="1" noChangeArrowheads="1"/>
          </p:cNvSpPr>
          <p:nvPr>
            <p:ph type="ftr" sz="quarter" idx="3"/>
          </p:nvPr>
        </p:nvSpPr>
        <p:spPr bwMode="auto">
          <a:xfrm>
            <a:off x="14995527" y="29978350"/>
            <a:ext cx="13900150" cy="2286000"/>
          </a:xfrm>
          <a:prstGeom prst="rect">
            <a:avLst/>
          </a:prstGeom>
          <a:noFill/>
          <a:ln w="9525">
            <a:noFill/>
            <a:miter lim="800000"/>
            <a:headEnd/>
            <a:tailEnd/>
          </a:ln>
          <a:effectLst/>
        </p:spPr>
        <p:txBody>
          <a:bodyPr vert="horz" wrap="square" lIns="219443" tIns="109721" rIns="219443" bIns="109721" numCol="1" anchor="t" anchorCtr="0" compatLnSpc="1">
            <a:prstTxWarp prst="textNoShape">
              <a:avLst/>
            </a:prstTxWarp>
          </a:bodyPr>
          <a:lstStyle>
            <a:lvl1pPr algn="ctr" eaLnBrk="1" hangingPunct="1">
              <a:defRPr sz="6600">
                <a:latin typeface="Arial" charset="0"/>
              </a:defRPr>
            </a:lvl1pPr>
          </a:lstStyle>
          <a:p>
            <a:pPr>
              <a:defRPr/>
            </a:pPr>
            <a:endParaRPr lang="en-US" dirty="0"/>
          </a:p>
        </p:txBody>
      </p:sp>
      <p:sp>
        <p:nvSpPr>
          <p:cNvPr id="1030" name="Rectangle 6">
            <a:extLst>
              <a:ext uri="{FF2B5EF4-FFF2-40B4-BE49-F238E27FC236}">
                <a16:creationId xmlns:a16="http://schemas.microsoft.com/office/drawing/2014/main" id="{EC977D52-0F49-490D-A45A-AEC9633E7CCF}"/>
              </a:ext>
            </a:extLst>
          </p:cNvPr>
          <p:cNvSpPr>
            <a:spLocks noGrp="1" noChangeArrowheads="1"/>
          </p:cNvSpPr>
          <p:nvPr>
            <p:ph type="sldNum" sz="quarter" idx="4"/>
          </p:nvPr>
        </p:nvSpPr>
        <p:spPr bwMode="auto">
          <a:xfrm>
            <a:off x="31454727" y="29978350"/>
            <a:ext cx="10242550" cy="2286000"/>
          </a:xfrm>
          <a:prstGeom prst="rect">
            <a:avLst/>
          </a:prstGeom>
          <a:noFill/>
          <a:ln w="9525">
            <a:noFill/>
            <a:miter lim="800000"/>
            <a:headEnd/>
            <a:tailEnd/>
          </a:ln>
          <a:effectLst/>
        </p:spPr>
        <p:txBody>
          <a:bodyPr vert="horz" wrap="square" lIns="219443" tIns="109721" rIns="219443" bIns="109721" numCol="1" anchor="t" anchorCtr="0" compatLnSpc="1">
            <a:prstTxWarp prst="textNoShape">
              <a:avLst/>
            </a:prstTxWarp>
          </a:bodyPr>
          <a:lstStyle>
            <a:lvl1pPr algn="r" eaLnBrk="1" hangingPunct="1">
              <a:defRPr sz="6600"/>
            </a:lvl1pPr>
          </a:lstStyle>
          <a:p>
            <a:pPr>
              <a:defRPr/>
            </a:pPr>
            <a:fld id="{DD3321EA-D7AC-469D-A778-61FC03B4916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200">
          <a:solidFill>
            <a:schemeClr val="tx2"/>
          </a:solidFill>
          <a:latin typeface="+mj-lt"/>
          <a:ea typeface="+mj-ea"/>
          <a:cs typeface="+mj-cs"/>
        </a:defRPr>
      </a:lvl1pPr>
      <a:lvl2pPr algn="ctr" defTabSz="4387850" rtl="0" eaLnBrk="0" fontAlgn="base" hangingPunct="0">
        <a:spcBef>
          <a:spcPct val="0"/>
        </a:spcBef>
        <a:spcAft>
          <a:spcPct val="0"/>
        </a:spcAft>
        <a:defRPr sz="21200">
          <a:solidFill>
            <a:schemeClr val="tx2"/>
          </a:solidFill>
          <a:latin typeface="Arial" charset="0"/>
        </a:defRPr>
      </a:lvl2pPr>
      <a:lvl3pPr algn="ctr" defTabSz="4387850" rtl="0" eaLnBrk="0" fontAlgn="base" hangingPunct="0">
        <a:spcBef>
          <a:spcPct val="0"/>
        </a:spcBef>
        <a:spcAft>
          <a:spcPct val="0"/>
        </a:spcAft>
        <a:defRPr sz="21200">
          <a:solidFill>
            <a:schemeClr val="tx2"/>
          </a:solidFill>
          <a:latin typeface="Arial" charset="0"/>
        </a:defRPr>
      </a:lvl3pPr>
      <a:lvl4pPr algn="ctr" defTabSz="4387850" rtl="0" eaLnBrk="0" fontAlgn="base" hangingPunct="0">
        <a:spcBef>
          <a:spcPct val="0"/>
        </a:spcBef>
        <a:spcAft>
          <a:spcPct val="0"/>
        </a:spcAft>
        <a:defRPr sz="21200">
          <a:solidFill>
            <a:schemeClr val="tx2"/>
          </a:solidFill>
          <a:latin typeface="Arial" charset="0"/>
        </a:defRPr>
      </a:lvl4pPr>
      <a:lvl5pPr algn="ctr" defTabSz="4387850" rtl="0" eaLnBrk="0" fontAlgn="base" hangingPunct="0">
        <a:spcBef>
          <a:spcPct val="0"/>
        </a:spcBef>
        <a:spcAft>
          <a:spcPct val="0"/>
        </a:spcAft>
        <a:defRPr sz="21200">
          <a:solidFill>
            <a:schemeClr val="tx2"/>
          </a:solidFill>
          <a:latin typeface="Arial" charset="0"/>
        </a:defRPr>
      </a:lvl5pPr>
      <a:lvl6pPr marL="1163756" algn="ctr" defTabSz="4388334" rtl="0" fontAlgn="base">
        <a:spcBef>
          <a:spcPct val="0"/>
        </a:spcBef>
        <a:spcAft>
          <a:spcPct val="0"/>
        </a:spcAft>
        <a:defRPr sz="21200">
          <a:solidFill>
            <a:schemeClr val="tx2"/>
          </a:solidFill>
          <a:latin typeface="Arial" charset="0"/>
        </a:defRPr>
      </a:lvl6pPr>
      <a:lvl7pPr marL="2327514" algn="ctr" defTabSz="4388334" rtl="0" fontAlgn="base">
        <a:spcBef>
          <a:spcPct val="0"/>
        </a:spcBef>
        <a:spcAft>
          <a:spcPct val="0"/>
        </a:spcAft>
        <a:defRPr sz="21200">
          <a:solidFill>
            <a:schemeClr val="tx2"/>
          </a:solidFill>
          <a:latin typeface="Arial" charset="0"/>
        </a:defRPr>
      </a:lvl7pPr>
      <a:lvl8pPr marL="3491270" algn="ctr" defTabSz="4388334" rtl="0" fontAlgn="base">
        <a:spcBef>
          <a:spcPct val="0"/>
        </a:spcBef>
        <a:spcAft>
          <a:spcPct val="0"/>
        </a:spcAft>
        <a:defRPr sz="21200">
          <a:solidFill>
            <a:schemeClr val="tx2"/>
          </a:solidFill>
          <a:latin typeface="Arial" charset="0"/>
        </a:defRPr>
      </a:lvl8pPr>
      <a:lvl9pPr marL="4655028" algn="ctr" defTabSz="4388334" rtl="0" fontAlgn="base">
        <a:spcBef>
          <a:spcPct val="0"/>
        </a:spcBef>
        <a:spcAft>
          <a:spcPct val="0"/>
        </a:spcAft>
        <a:defRPr sz="21200">
          <a:solidFill>
            <a:schemeClr val="tx2"/>
          </a:solidFill>
          <a:latin typeface="Arial" charset="0"/>
        </a:defRPr>
      </a:lvl9pPr>
    </p:titleStyle>
    <p:bodyStyle>
      <a:lvl1pPr marL="1641476" indent="-1641476" algn="l" defTabSz="4387850" rtl="0" eaLnBrk="0" fontAlgn="base" hangingPunct="0">
        <a:spcBef>
          <a:spcPct val="20000"/>
        </a:spcBef>
        <a:spcAft>
          <a:spcPct val="0"/>
        </a:spcAft>
        <a:buChar char="•"/>
        <a:defRPr sz="15200">
          <a:solidFill>
            <a:schemeClr val="tx1"/>
          </a:solidFill>
          <a:latin typeface="+mn-lt"/>
          <a:ea typeface="+mn-ea"/>
          <a:cs typeface="+mn-cs"/>
        </a:defRPr>
      </a:lvl1pPr>
      <a:lvl2pPr marL="3565526" indent="-1371600" algn="l" defTabSz="4387850" rtl="0" eaLnBrk="0" fontAlgn="base" hangingPunct="0">
        <a:spcBef>
          <a:spcPct val="20000"/>
        </a:spcBef>
        <a:spcAft>
          <a:spcPct val="0"/>
        </a:spcAft>
        <a:buChar char="–"/>
        <a:defRPr sz="13400">
          <a:solidFill>
            <a:schemeClr val="tx1"/>
          </a:solidFill>
          <a:latin typeface="+mn-lt"/>
        </a:defRPr>
      </a:lvl2pPr>
      <a:lvl3pPr marL="5486400" indent="-1098550" algn="l" defTabSz="4387850" rtl="0" eaLnBrk="0" fontAlgn="base" hangingPunct="0">
        <a:spcBef>
          <a:spcPct val="20000"/>
        </a:spcBef>
        <a:spcAft>
          <a:spcPct val="0"/>
        </a:spcAft>
        <a:buChar char="•"/>
        <a:defRPr sz="11400">
          <a:solidFill>
            <a:schemeClr val="tx1"/>
          </a:solidFill>
          <a:latin typeface="+mn-lt"/>
        </a:defRPr>
      </a:lvl3pPr>
      <a:lvl4pPr marL="7680326" indent="-1098550" algn="l" defTabSz="4387850" rtl="0" eaLnBrk="0" fontAlgn="base" hangingPunct="0">
        <a:spcBef>
          <a:spcPct val="20000"/>
        </a:spcBef>
        <a:spcAft>
          <a:spcPct val="0"/>
        </a:spcAft>
        <a:buChar char="–"/>
        <a:defRPr sz="9600">
          <a:solidFill>
            <a:schemeClr val="tx1"/>
          </a:solidFill>
          <a:latin typeface="+mn-lt"/>
        </a:defRPr>
      </a:lvl4pPr>
      <a:lvl5pPr marL="9874250" indent="-1098550" algn="l" defTabSz="4387850" rtl="0" eaLnBrk="0" fontAlgn="base" hangingPunct="0">
        <a:spcBef>
          <a:spcPct val="20000"/>
        </a:spcBef>
        <a:spcAft>
          <a:spcPct val="0"/>
        </a:spcAft>
        <a:buChar char="»"/>
        <a:defRPr sz="9600">
          <a:solidFill>
            <a:schemeClr val="tx1"/>
          </a:solidFill>
          <a:latin typeface="+mn-lt"/>
        </a:defRPr>
      </a:lvl5pPr>
      <a:lvl6pPr marL="11039528" indent="-1099104" algn="l" defTabSz="4388334" rtl="0" fontAlgn="base">
        <a:spcBef>
          <a:spcPct val="20000"/>
        </a:spcBef>
        <a:spcAft>
          <a:spcPct val="0"/>
        </a:spcAft>
        <a:buChar char="»"/>
        <a:defRPr sz="9600">
          <a:solidFill>
            <a:schemeClr val="tx1"/>
          </a:solidFill>
          <a:latin typeface="+mn-lt"/>
        </a:defRPr>
      </a:lvl6pPr>
      <a:lvl7pPr marL="12203284" indent="-1099104" algn="l" defTabSz="4388334" rtl="0" fontAlgn="base">
        <a:spcBef>
          <a:spcPct val="20000"/>
        </a:spcBef>
        <a:spcAft>
          <a:spcPct val="0"/>
        </a:spcAft>
        <a:buChar char="»"/>
        <a:defRPr sz="9600">
          <a:solidFill>
            <a:schemeClr val="tx1"/>
          </a:solidFill>
          <a:latin typeface="+mn-lt"/>
        </a:defRPr>
      </a:lvl7pPr>
      <a:lvl8pPr marL="13367040" indent="-1099104" algn="l" defTabSz="4388334" rtl="0" fontAlgn="base">
        <a:spcBef>
          <a:spcPct val="20000"/>
        </a:spcBef>
        <a:spcAft>
          <a:spcPct val="0"/>
        </a:spcAft>
        <a:buChar char="»"/>
        <a:defRPr sz="9600">
          <a:solidFill>
            <a:schemeClr val="tx1"/>
          </a:solidFill>
          <a:latin typeface="+mn-lt"/>
        </a:defRPr>
      </a:lvl8pPr>
      <a:lvl9pPr marL="14530798" indent="-1099104" algn="l" defTabSz="4388334" rtl="0" fontAlgn="base">
        <a:spcBef>
          <a:spcPct val="20000"/>
        </a:spcBef>
        <a:spcAft>
          <a:spcPct val="0"/>
        </a:spcAft>
        <a:buChar char="»"/>
        <a:defRPr sz="9600">
          <a:solidFill>
            <a:schemeClr val="tx1"/>
          </a:solidFill>
          <a:latin typeface="+mn-lt"/>
        </a:defRPr>
      </a:lvl9pPr>
    </p:bodyStyle>
    <p:otherStyle>
      <a:defPPr>
        <a:defRPr lang="en-US"/>
      </a:defPPr>
      <a:lvl1pPr marL="0" algn="l" defTabSz="2327514" rtl="0" eaLnBrk="1" latinLnBrk="0" hangingPunct="1">
        <a:defRPr sz="4600" kern="1200">
          <a:solidFill>
            <a:schemeClr val="tx1"/>
          </a:solidFill>
          <a:latin typeface="+mn-lt"/>
          <a:ea typeface="+mn-ea"/>
          <a:cs typeface="+mn-cs"/>
        </a:defRPr>
      </a:lvl1pPr>
      <a:lvl2pPr marL="1163756" algn="l" defTabSz="2327514" rtl="0" eaLnBrk="1" latinLnBrk="0" hangingPunct="1">
        <a:defRPr sz="4600" kern="1200">
          <a:solidFill>
            <a:schemeClr val="tx1"/>
          </a:solidFill>
          <a:latin typeface="+mn-lt"/>
          <a:ea typeface="+mn-ea"/>
          <a:cs typeface="+mn-cs"/>
        </a:defRPr>
      </a:lvl2pPr>
      <a:lvl3pPr marL="2327514" algn="l" defTabSz="2327514" rtl="0" eaLnBrk="1" latinLnBrk="0" hangingPunct="1">
        <a:defRPr sz="4600" kern="1200">
          <a:solidFill>
            <a:schemeClr val="tx1"/>
          </a:solidFill>
          <a:latin typeface="+mn-lt"/>
          <a:ea typeface="+mn-ea"/>
          <a:cs typeface="+mn-cs"/>
        </a:defRPr>
      </a:lvl3pPr>
      <a:lvl4pPr marL="3491270" algn="l" defTabSz="2327514" rtl="0" eaLnBrk="1" latinLnBrk="0" hangingPunct="1">
        <a:defRPr sz="4600" kern="1200">
          <a:solidFill>
            <a:schemeClr val="tx1"/>
          </a:solidFill>
          <a:latin typeface="+mn-lt"/>
          <a:ea typeface="+mn-ea"/>
          <a:cs typeface="+mn-cs"/>
        </a:defRPr>
      </a:lvl4pPr>
      <a:lvl5pPr marL="4655028" algn="l" defTabSz="2327514" rtl="0" eaLnBrk="1" latinLnBrk="0" hangingPunct="1">
        <a:defRPr sz="4600" kern="1200">
          <a:solidFill>
            <a:schemeClr val="tx1"/>
          </a:solidFill>
          <a:latin typeface="+mn-lt"/>
          <a:ea typeface="+mn-ea"/>
          <a:cs typeface="+mn-cs"/>
        </a:defRPr>
      </a:lvl5pPr>
      <a:lvl6pPr marL="5818784" algn="l" defTabSz="2327514" rtl="0" eaLnBrk="1" latinLnBrk="0" hangingPunct="1">
        <a:defRPr sz="4600" kern="1200">
          <a:solidFill>
            <a:schemeClr val="tx1"/>
          </a:solidFill>
          <a:latin typeface="+mn-lt"/>
          <a:ea typeface="+mn-ea"/>
          <a:cs typeface="+mn-cs"/>
        </a:defRPr>
      </a:lvl6pPr>
      <a:lvl7pPr marL="6982542" algn="l" defTabSz="2327514" rtl="0" eaLnBrk="1" latinLnBrk="0" hangingPunct="1">
        <a:defRPr sz="4600" kern="1200">
          <a:solidFill>
            <a:schemeClr val="tx1"/>
          </a:solidFill>
          <a:latin typeface="+mn-lt"/>
          <a:ea typeface="+mn-ea"/>
          <a:cs typeface="+mn-cs"/>
        </a:defRPr>
      </a:lvl7pPr>
      <a:lvl8pPr marL="8146298" algn="l" defTabSz="2327514" rtl="0" eaLnBrk="1" latinLnBrk="0" hangingPunct="1">
        <a:defRPr sz="4600" kern="1200">
          <a:solidFill>
            <a:schemeClr val="tx1"/>
          </a:solidFill>
          <a:latin typeface="+mn-lt"/>
          <a:ea typeface="+mn-ea"/>
          <a:cs typeface="+mn-cs"/>
        </a:defRPr>
      </a:lvl8pPr>
      <a:lvl9pPr marL="9310056" algn="l" defTabSz="2327514"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hyperlink" Target="https://creativecommons.org/licenses/by-nc-sa/3.0/" TargetMode="External"/><Relationship Id="rId5" Type="http://schemas.openxmlformats.org/officeDocument/2006/relationships/diagramQuickStyle" Target="../diagrams/quickStyle1.xml"/><Relationship Id="rId10" Type="http://schemas.openxmlformats.org/officeDocument/2006/relationships/hyperlink" Target="https://thisisnoordinaryworld.wordpress.com/category/keystone-species/" TargetMode="External"/><Relationship Id="rId4" Type="http://schemas.openxmlformats.org/officeDocument/2006/relationships/diagramLayout" Target="../diagrams/layout1.xml"/><Relationship Id="rId9"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66">
            <a:extLst>
              <a:ext uri="{FF2B5EF4-FFF2-40B4-BE49-F238E27FC236}">
                <a16:creationId xmlns:a16="http://schemas.microsoft.com/office/drawing/2014/main" id="{C22F9F85-F125-4FC2-9CA3-FA33DBAFF15A}"/>
              </a:ext>
            </a:extLst>
          </p:cNvPr>
          <p:cNvSpPr>
            <a:spLocks noChangeArrowheads="1"/>
          </p:cNvSpPr>
          <p:nvPr/>
        </p:nvSpPr>
        <p:spPr bwMode="auto">
          <a:xfrm>
            <a:off x="15236454" y="14568807"/>
            <a:ext cx="13258800" cy="10058400"/>
          </a:xfrm>
          <a:prstGeom prst="rect">
            <a:avLst/>
          </a:prstGeom>
          <a:solidFill>
            <a:schemeClr val="bg2">
              <a:lumMod val="20000"/>
              <a:lumOff val="80000"/>
            </a:schemeClr>
          </a:solidFill>
          <a:ln w="9525">
            <a:solidFill>
              <a:schemeClr val="tx1"/>
            </a:solidFill>
            <a:miter lim="800000"/>
            <a:headEnd/>
            <a:tailEnd/>
          </a:ln>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endParaRPr lang="en-US" altLang="en-US" sz="3600" b="1" dirty="0"/>
          </a:p>
          <a:p>
            <a:pPr eaLnBrk="1" hangingPunct="1">
              <a:spcBef>
                <a:spcPct val="0"/>
              </a:spcBef>
              <a:buFontTx/>
              <a:buNone/>
            </a:pPr>
            <a:endParaRPr lang="en-US" altLang="en-US" sz="3600" b="1" dirty="0"/>
          </a:p>
          <a:p>
            <a:pPr eaLnBrk="1" hangingPunct="1">
              <a:spcBef>
                <a:spcPct val="0"/>
              </a:spcBef>
              <a:buFontTx/>
              <a:buNone/>
            </a:pPr>
            <a:r>
              <a:rPr lang="en-US" altLang="en-US" sz="2400" dirty="0"/>
              <a:t>. </a:t>
            </a:r>
          </a:p>
          <a:p>
            <a:pPr eaLnBrk="1" hangingPunct="1">
              <a:spcBef>
                <a:spcPct val="0"/>
              </a:spcBef>
              <a:buFontTx/>
              <a:buNone/>
            </a:pPr>
            <a:endParaRPr lang="en-US" altLang="en-US" sz="2400" dirty="0"/>
          </a:p>
          <a:p>
            <a:pPr>
              <a:spcBef>
                <a:spcPct val="0"/>
              </a:spcBef>
              <a:buFontTx/>
              <a:buNone/>
            </a:pPr>
            <a:endParaRPr lang="en-US" altLang="en-US" sz="2400" dirty="0"/>
          </a:p>
        </p:txBody>
      </p:sp>
      <p:sp>
        <p:nvSpPr>
          <p:cNvPr id="3074" name="Text Box 19">
            <a:extLst>
              <a:ext uri="{FF2B5EF4-FFF2-40B4-BE49-F238E27FC236}">
                <a16:creationId xmlns:a16="http://schemas.microsoft.com/office/drawing/2014/main" id="{4B308876-A37F-4CD9-9FB0-894EE240E324}"/>
              </a:ext>
            </a:extLst>
          </p:cNvPr>
          <p:cNvSpPr txBox="1">
            <a:spLocks noChangeArrowheads="1"/>
          </p:cNvSpPr>
          <p:nvPr/>
        </p:nvSpPr>
        <p:spPr bwMode="auto">
          <a:xfrm>
            <a:off x="0" y="352426"/>
            <a:ext cx="43891200" cy="294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algn="ctr">
              <a:buNone/>
            </a:pPr>
            <a:r>
              <a:rPr lang="en-US" sz="8000" b="1" dirty="0">
                <a:latin typeface="Calibri" panose="020F0502020204030204" pitchFamily="34" charset="0"/>
                <a:cs typeface="Calibri" panose="020F0502020204030204" pitchFamily="34" charset="0"/>
              </a:rPr>
              <a:t>TITLE OF POSTER (</a:t>
            </a:r>
            <a:r>
              <a:rPr lang="en-US" sz="8000" b="1" i="1" dirty="0">
                <a:latin typeface="Calibri" panose="020F0502020204030204" pitchFamily="34" charset="0"/>
                <a:cs typeface="Calibri" panose="020F0502020204030204" pitchFamily="34" charset="0"/>
              </a:rPr>
              <a:t>PS - If you can’t read the tiny print… Zoom in!</a:t>
            </a:r>
            <a:r>
              <a:rPr lang="en-US" sz="8000" b="1" dirty="0">
                <a:latin typeface="Calibri" panose="020F0502020204030204" pitchFamily="34" charset="0"/>
                <a:cs typeface="Calibri" panose="020F0502020204030204" pitchFamily="34" charset="0"/>
              </a:rPr>
              <a:t>)</a:t>
            </a:r>
            <a:endParaRPr lang="en-US" sz="8000" dirty="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4800" dirty="0">
                <a:latin typeface="Calibri" panose="020F0502020204030204" pitchFamily="34" charset="0"/>
                <a:cs typeface="Calibri" panose="020F0502020204030204" pitchFamily="34" charset="0"/>
              </a:rPr>
              <a:t>Presenter Name, Credentials</a:t>
            </a:r>
            <a:endParaRPr lang="en-US" altLang="en-US" sz="4800" baseline="30000" dirty="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4800" dirty="0">
                <a:latin typeface="Calibri" panose="020F0502020204030204" pitchFamily="34" charset="0"/>
                <a:cs typeface="Calibri" panose="020F0502020204030204" pitchFamily="34" charset="0"/>
              </a:rPr>
              <a:t>Institution</a:t>
            </a:r>
            <a:endParaRPr lang="en-US" altLang="en-US" sz="4000" dirty="0">
              <a:latin typeface="Calibri" panose="020F0502020204030204" pitchFamily="34" charset="0"/>
              <a:cs typeface="Calibri" panose="020F0502020204030204" pitchFamily="34" charset="0"/>
            </a:endParaRPr>
          </a:p>
        </p:txBody>
      </p:sp>
      <p:sp>
        <p:nvSpPr>
          <p:cNvPr id="3075" name="Rectangle 21">
            <a:extLst>
              <a:ext uri="{FF2B5EF4-FFF2-40B4-BE49-F238E27FC236}">
                <a16:creationId xmlns:a16="http://schemas.microsoft.com/office/drawing/2014/main" id="{B86CABFC-147D-4868-BDB8-F19BF56CDD5A}"/>
              </a:ext>
            </a:extLst>
          </p:cNvPr>
          <p:cNvSpPr>
            <a:spLocks noChangeArrowheads="1"/>
          </p:cNvSpPr>
          <p:nvPr/>
        </p:nvSpPr>
        <p:spPr bwMode="auto">
          <a:xfrm>
            <a:off x="1408720" y="3697818"/>
            <a:ext cx="13258800" cy="9652984"/>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defTabSz="525463">
              <a:spcBef>
                <a:spcPct val="20000"/>
              </a:spcBef>
              <a:buChar char="•"/>
              <a:defRPr sz="7600">
                <a:solidFill>
                  <a:schemeClr val="tx1"/>
                </a:solidFill>
                <a:latin typeface="Arial" panose="020B0604020202020204" pitchFamily="34" charset="0"/>
              </a:defRPr>
            </a:lvl1pPr>
            <a:lvl2pPr marL="742950" indent="-285750" defTabSz="525463">
              <a:spcBef>
                <a:spcPct val="20000"/>
              </a:spcBef>
              <a:buChar char="–"/>
              <a:defRPr sz="6700">
                <a:solidFill>
                  <a:schemeClr val="tx1"/>
                </a:solidFill>
                <a:latin typeface="Arial" panose="020B0604020202020204" pitchFamily="34" charset="0"/>
              </a:defRPr>
            </a:lvl2pPr>
            <a:lvl3pPr marL="1143000" indent="-228600" defTabSz="525463">
              <a:spcBef>
                <a:spcPct val="20000"/>
              </a:spcBef>
              <a:buChar char="•"/>
              <a:defRPr sz="5700">
                <a:solidFill>
                  <a:schemeClr val="tx1"/>
                </a:solidFill>
                <a:latin typeface="Arial" panose="020B0604020202020204" pitchFamily="34" charset="0"/>
              </a:defRPr>
            </a:lvl3pPr>
            <a:lvl4pPr marL="1600200" indent="-228600" defTabSz="525463">
              <a:spcBef>
                <a:spcPct val="20000"/>
              </a:spcBef>
              <a:buChar char="–"/>
              <a:defRPr sz="4800">
                <a:solidFill>
                  <a:schemeClr val="tx1"/>
                </a:solidFill>
                <a:latin typeface="Arial" panose="020B0604020202020204" pitchFamily="34" charset="0"/>
              </a:defRPr>
            </a:lvl4pPr>
            <a:lvl5pPr marL="2057400" indent="-228600" defTabSz="525463">
              <a:spcBef>
                <a:spcPct val="20000"/>
              </a:spcBef>
              <a:buChar char="»"/>
              <a:defRPr sz="4800">
                <a:solidFill>
                  <a:schemeClr val="tx1"/>
                </a:solidFill>
                <a:latin typeface="Arial" panose="020B0604020202020204" pitchFamily="34" charset="0"/>
              </a:defRPr>
            </a:lvl5pPr>
            <a:lvl6pPr marL="2514600" indent="-228600" defTabSz="525463"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525463"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525463"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525463"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cs typeface="Calibri" panose="020F0502020204030204" pitchFamily="34" charset="0"/>
              </a:rPr>
              <a:t>Abstract</a:t>
            </a:r>
          </a:p>
          <a:p>
            <a:pPr eaLnBrk="1" hangingPunct="1">
              <a:spcBef>
                <a:spcPct val="0"/>
              </a:spcBef>
              <a:buFontTx/>
              <a:buNone/>
            </a:pPr>
            <a:endParaRPr lang="en-US" altLang="en-US" sz="3200" b="1"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en-US" sz="3200" dirty="0">
                <a:latin typeface="Calibri" panose="020F0502020204030204" pitchFamily="34" charset="0"/>
                <a:cs typeface="Calibri" panose="020F0502020204030204" pitchFamily="34" charset="0"/>
              </a:rPr>
              <a:t>It is best to use the abstract that you submitted to the proceedings so that there is no confusion.   This box will expand to fit the information you share.  Background colors can be changed by going to Shape Format and changing the color fill – be sure you don’t go crazy with the color palate.  These boxes can be adjusted in whatever way makes the most sense given their sizes.</a:t>
            </a:r>
          </a:p>
          <a:p>
            <a:pPr algn="just"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en-US" sz="3200" u="sng" dirty="0">
                <a:latin typeface="Calibri" panose="020F0502020204030204" pitchFamily="34" charset="0"/>
                <a:cs typeface="Calibri" panose="020F0502020204030204" pitchFamily="34" charset="0"/>
              </a:rPr>
              <a:t>GENERAL FONT Do’s:</a:t>
            </a:r>
          </a:p>
          <a:p>
            <a:pPr algn="just"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en-US" sz="3200" dirty="0">
                <a:latin typeface="Calibri" panose="020F0502020204030204" pitchFamily="34" charset="0"/>
                <a:cs typeface="Calibri" panose="020F0502020204030204" pitchFamily="34" charset="0"/>
              </a:rPr>
              <a:t>Use either a dark (black) text on a lighter background OR a white font on a dark background.  Keep colors consistent and make sure they do not class (e.g. blue background with red font).</a:t>
            </a:r>
          </a:p>
          <a:p>
            <a:pPr algn="just"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en-US" sz="3200" dirty="0">
                <a:latin typeface="Calibri" panose="020F0502020204030204" pitchFamily="34" charset="0"/>
                <a:cs typeface="Calibri" panose="020F0502020204030204" pitchFamily="34" charset="0"/>
              </a:rPr>
              <a:t>Keep the font clean and simple (sans-serif usually best).  Don’t use any hard-to-read fonts.  The font used for this example is Calibri.  </a:t>
            </a:r>
          </a:p>
          <a:p>
            <a:pPr algn="just"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en-US" sz="3200" dirty="0">
                <a:latin typeface="+mn-lt"/>
                <a:cs typeface="Calibri" panose="020F0502020204030204" pitchFamily="34" charset="0"/>
              </a:rPr>
              <a:t>Another commonly used font is </a:t>
            </a:r>
            <a:r>
              <a:rPr lang="en-US" altLang="en-US" sz="3200" dirty="0">
                <a:latin typeface="+mn-lt"/>
                <a:cs typeface="Arial" panose="020B0604020202020204" pitchFamily="34" charset="0"/>
              </a:rPr>
              <a:t>Arial (as seen here)</a:t>
            </a:r>
            <a:r>
              <a:rPr lang="en-US" altLang="en-US" sz="3200" dirty="0">
                <a:latin typeface="+mn-lt"/>
                <a:cs typeface="Calibri" panose="020F0502020204030204" pitchFamily="34" charset="0"/>
              </a:rPr>
              <a:t>.</a:t>
            </a:r>
            <a:endParaRPr lang="en-US" altLang="en-US" sz="3200" dirty="0">
              <a:latin typeface="Calibri" panose="020F0502020204030204" pitchFamily="34" charset="0"/>
              <a:cs typeface="Calibri" panose="020F0502020204030204" pitchFamily="34" charset="0"/>
            </a:endParaRPr>
          </a:p>
          <a:p>
            <a:pPr indent="457200" eaLnBrk="1" hangingPunct="1">
              <a:spcBef>
                <a:spcPct val="0"/>
              </a:spcBef>
              <a:spcAft>
                <a:spcPts val="600"/>
              </a:spcAft>
              <a:buFontTx/>
              <a:buNone/>
            </a:pPr>
            <a:endParaRPr lang="en-US" altLang="en-US" sz="3200" dirty="0">
              <a:latin typeface="Calibri" panose="020F0502020204030204" pitchFamily="34" charset="0"/>
              <a:cs typeface="Calibri" panose="020F0502020204030204" pitchFamily="34" charset="0"/>
            </a:endParaRPr>
          </a:p>
        </p:txBody>
      </p:sp>
      <p:sp>
        <p:nvSpPr>
          <p:cNvPr id="3078" name="Rectangle 67">
            <a:extLst>
              <a:ext uri="{FF2B5EF4-FFF2-40B4-BE49-F238E27FC236}">
                <a16:creationId xmlns:a16="http://schemas.microsoft.com/office/drawing/2014/main" id="{24CA123F-927E-4BA9-BF07-0F5EB8608A3F}"/>
              </a:ext>
            </a:extLst>
          </p:cNvPr>
          <p:cNvSpPr>
            <a:spLocks noChangeArrowheads="1"/>
          </p:cNvSpPr>
          <p:nvPr/>
        </p:nvSpPr>
        <p:spPr bwMode="auto">
          <a:xfrm>
            <a:off x="29000212" y="12519378"/>
            <a:ext cx="13258800" cy="7190771"/>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cs typeface="Calibri" panose="020F0502020204030204" pitchFamily="34" charset="0"/>
              </a:rPr>
              <a:t>Conclusion</a:t>
            </a:r>
          </a:p>
          <a:p>
            <a:pPr eaLnBrk="1" hangingPunct="1">
              <a:spcBef>
                <a:spcPct val="0"/>
              </a:spcBef>
              <a:buFontTx/>
              <a:buNone/>
            </a:pPr>
            <a:endParaRPr lang="en-US" altLang="en-US" sz="3200" b="1"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3200" dirty="0">
                <a:latin typeface="Calibri" panose="020F0502020204030204" pitchFamily="34" charset="0"/>
                <a:cs typeface="Calibri" panose="020F0502020204030204" pitchFamily="34" charset="0"/>
              </a:rPr>
              <a:t>Sum up your ideas/thoughts here.  What is your “take home” message for readers?  </a:t>
            </a:r>
          </a:p>
          <a:p>
            <a:pPr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3200" dirty="0">
                <a:latin typeface="Calibri" panose="020F0502020204030204" pitchFamily="34" charset="0"/>
                <a:cs typeface="Calibri" panose="020F0502020204030204" pitchFamily="34" charset="0"/>
              </a:rPr>
              <a:t>This section should be brief and you can even use bullets or numbers to list out your points.</a:t>
            </a:r>
          </a:p>
          <a:p>
            <a:pPr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3200" dirty="0">
                <a:latin typeface="Calibri" panose="020F0502020204030204" pitchFamily="34" charset="0"/>
                <a:cs typeface="Calibri" panose="020F0502020204030204" pitchFamily="34" charset="0"/>
              </a:rPr>
              <a:t>When you’re done, save this file as a </a:t>
            </a:r>
            <a:r>
              <a:rPr lang="en-US" altLang="en-US" sz="3200" b="1" dirty="0">
                <a:latin typeface="Calibri" panose="020F0502020204030204" pitchFamily="34" charset="0"/>
                <a:cs typeface="Calibri" panose="020F0502020204030204" pitchFamily="34" charset="0"/>
              </a:rPr>
              <a:t>PDF</a:t>
            </a:r>
            <a:r>
              <a:rPr lang="en-US" altLang="en-US" sz="3200" dirty="0">
                <a:latin typeface="Calibri" panose="020F0502020204030204" pitchFamily="34" charset="0"/>
                <a:cs typeface="Calibri" panose="020F0502020204030204" pitchFamily="34" charset="0"/>
              </a:rPr>
              <a:t>.  This will make it easier for printing, unless where you are planning on getting the poster printed says otherwise.</a:t>
            </a:r>
          </a:p>
          <a:p>
            <a:pPr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a:p>
            <a:pPr eaLnBrk="1" hangingPunct="1">
              <a:spcBef>
                <a:spcPct val="0"/>
              </a:spcBef>
              <a:buFontTx/>
              <a:buNone/>
            </a:pPr>
            <a:endParaRPr lang="en-US" altLang="en-US" sz="3200" dirty="0">
              <a:latin typeface="Calibri" panose="020F0502020204030204" pitchFamily="34" charset="0"/>
              <a:cs typeface="Calibri" panose="020F0502020204030204" pitchFamily="34" charset="0"/>
            </a:endParaRPr>
          </a:p>
        </p:txBody>
      </p:sp>
      <p:sp>
        <p:nvSpPr>
          <p:cNvPr id="3084" name="Rectangle 80">
            <a:extLst>
              <a:ext uri="{FF2B5EF4-FFF2-40B4-BE49-F238E27FC236}">
                <a16:creationId xmlns:a16="http://schemas.microsoft.com/office/drawing/2014/main" id="{50DAB5BF-8B5F-4742-9941-801EC99548C3}"/>
              </a:ext>
            </a:extLst>
          </p:cNvPr>
          <p:cNvSpPr>
            <a:spLocks noChangeArrowheads="1"/>
          </p:cNvSpPr>
          <p:nvPr/>
        </p:nvSpPr>
        <p:spPr bwMode="auto">
          <a:xfrm>
            <a:off x="29000212" y="20284273"/>
            <a:ext cx="13258800" cy="6907617"/>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marL="293688" indent="-293688"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cs typeface="Calibri" panose="020F0502020204030204" pitchFamily="34" charset="0"/>
              </a:rPr>
              <a:t>References</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Author Year format should be used for references</a:t>
            </a:r>
          </a:p>
          <a:p>
            <a:pPr marL="0" indent="0">
              <a:buNone/>
            </a:pPr>
            <a:r>
              <a:rPr lang="en-US" sz="2800" dirty="0">
                <a:latin typeface="Calibri" panose="020F0502020204030204" pitchFamily="34" charset="0"/>
                <a:cs typeface="Calibri" panose="020F0502020204030204" pitchFamily="34" charset="0"/>
              </a:rPr>
              <a:t>If you need to adjust the size of the font in this section, that is okay</a:t>
            </a:r>
          </a:p>
          <a:p>
            <a:pPr marL="0" indent="0">
              <a:buNone/>
            </a:pPr>
            <a:r>
              <a:rPr lang="en-US" sz="2800" dirty="0">
                <a:latin typeface="Calibri" panose="020F0502020204030204" pitchFamily="34" charset="0"/>
                <a:cs typeface="Calibri" panose="020F0502020204030204" pitchFamily="34" charset="0"/>
              </a:rPr>
              <a:t>If you wrote a paper, but only used some of those references in the poster, just use the references cited in the poster directly</a:t>
            </a: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20" name="Rectangle 66">
            <a:extLst>
              <a:ext uri="{FF2B5EF4-FFF2-40B4-BE49-F238E27FC236}">
                <a16:creationId xmlns:a16="http://schemas.microsoft.com/office/drawing/2014/main" id="{9D6FE85F-3D95-4804-A8D4-1B8E72506C5B}"/>
              </a:ext>
            </a:extLst>
          </p:cNvPr>
          <p:cNvSpPr>
            <a:spLocks noChangeArrowheads="1"/>
          </p:cNvSpPr>
          <p:nvPr/>
        </p:nvSpPr>
        <p:spPr bwMode="auto">
          <a:xfrm>
            <a:off x="1408720" y="14162318"/>
            <a:ext cx="13258800" cy="8006379"/>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cs typeface="Calibri" panose="020F0502020204030204" pitchFamily="34" charset="0"/>
              </a:rPr>
              <a:t>Introduction</a:t>
            </a:r>
          </a:p>
          <a:p>
            <a:pPr eaLnBrk="1" hangingPunct="1">
              <a:spcBef>
                <a:spcPct val="0"/>
              </a:spcBef>
              <a:buFontTx/>
              <a:buNone/>
            </a:pPr>
            <a:endParaRPr lang="en-US" altLang="en-US" sz="3200" b="1" dirty="0">
              <a:latin typeface="Calibri" panose="020F0502020204030204" pitchFamily="34" charset="0"/>
              <a:cs typeface="Calibri" panose="020F0502020204030204" pitchFamily="34" charset="0"/>
            </a:endParaRPr>
          </a:p>
          <a:p>
            <a:pPr indent="346076" algn="just" defTabSz="1828800">
              <a:spcBef>
                <a:spcPts val="576"/>
              </a:spcBef>
              <a:buNone/>
            </a:pPr>
            <a:r>
              <a:rPr lang="en-US" altLang="en-US" sz="3200" dirty="0">
                <a:latin typeface="Calibri" panose="020F0502020204030204" pitchFamily="34" charset="0"/>
                <a:cs typeface="Calibri" panose="020F0502020204030204" pitchFamily="34" charset="0"/>
              </a:rPr>
              <a:t>You may choose to indent your paragraphs or add extra spaces in between each separate paragraph.  Whatever might look better (examples of each are provided, choose the style you like best).  This box can expand to fit the content.  You can change the background color – see above.</a:t>
            </a:r>
          </a:p>
          <a:p>
            <a:pPr indent="346076" algn="just" defTabSz="1828800">
              <a:spcBef>
                <a:spcPts val="576"/>
              </a:spcBef>
              <a:buNone/>
            </a:pPr>
            <a:r>
              <a:rPr lang="en-US" altLang="en-US" sz="3200" dirty="0">
                <a:latin typeface="Calibri" panose="020F0502020204030204" pitchFamily="34" charset="0"/>
                <a:cs typeface="Calibri" panose="020F0502020204030204" pitchFamily="34" charset="0"/>
              </a:rPr>
              <a:t>Keep the content relevant but generally brief as you do not have as much room as you might with a full paper, for example.  Be sure it explains why you conducted your study or research.</a:t>
            </a:r>
          </a:p>
          <a:p>
            <a:pPr indent="346076" algn="just" defTabSz="1828800">
              <a:spcBef>
                <a:spcPts val="576"/>
              </a:spcBef>
              <a:buNone/>
            </a:pPr>
            <a:r>
              <a:rPr lang="en-US" altLang="en-US" sz="3200" dirty="0">
                <a:latin typeface="Calibri" panose="020F0502020204030204" pitchFamily="34" charset="0"/>
                <a:cs typeface="Calibri" panose="020F0502020204030204" pitchFamily="34" charset="0"/>
              </a:rPr>
              <a:t>References would be appropriate here to ground your topic in the body of research.</a:t>
            </a:r>
          </a:p>
          <a:p>
            <a:pPr indent="346076" algn="just" defTabSz="1828800">
              <a:spcBef>
                <a:spcPts val="576"/>
              </a:spcBef>
              <a:buNone/>
            </a:pPr>
            <a:endParaRPr lang="en-US" altLang="en-US" sz="2800" dirty="0">
              <a:latin typeface="Calibri" panose="020F0502020204030204" pitchFamily="34" charset="0"/>
              <a:cs typeface="Calibri" panose="020F0502020204030204" pitchFamily="34" charset="0"/>
            </a:endParaRPr>
          </a:p>
          <a:p>
            <a:pPr indent="346076" algn="just" defTabSz="1828800">
              <a:spcBef>
                <a:spcPts val="576"/>
              </a:spcBef>
              <a:buNone/>
            </a:pPr>
            <a:endParaRPr lang="en-US" altLang="en-US" sz="3200" dirty="0">
              <a:latin typeface="Calibri" panose="020F0502020204030204" pitchFamily="34" charset="0"/>
              <a:cs typeface="Calibri" panose="020F0502020204030204" pitchFamily="34" charset="0"/>
            </a:endParaRPr>
          </a:p>
        </p:txBody>
      </p:sp>
      <p:sp>
        <p:nvSpPr>
          <p:cNvPr id="28" name="Rectangle 66">
            <a:extLst>
              <a:ext uri="{FF2B5EF4-FFF2-40B4-BE49-F238E27FC236}">
                <a16:creationId xmlns:a16="http://schemas.microsoft.com/office/drawing/2014/main" id="{9D6FE85F-3D95-4804-A8D4-1B8E72506C5B}"/>
              </a:ext>
            </a:extLst>
          </p:cNvPr>
          <p:cNvSpPr>
            <a:spLocks noChangeArrowheads="1"/>
          </p:cNvSpPr>
          <p:nvPr/>
        </p:nvSpPr>
        <p:spPr bwMode="auto">
          <a:xfrm>
            <a:off x="15204466" y="3697818"/>
            <a:ext cx="13258800" cy="10539380"/>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cs typeface="Calibri" panose="020F0502020204030204" pitchFamily="34" charset="0"/>
              </a:rPr>
              <a:t>Description / Method</a:t>
            </a:r>
            <a:endParaRPr lang="en-US" altLang="en-US" sz="2400" b="1" i="1" dirty="0">
              <a:latin typeface="Calibri" panose="020F0502020204030204" pitchFamily="34" charset="0"/>
              <a:cs typeface="Calibri" panose="020F0502020204030204" pitchFamily="34" charset="0"/>
            </a:endParaRPr>
          </a:p>
          <a:p>
            <a:pPr algn="just" defTabSz="1828800">
              <a:spcBef>
                <a:spcPct val="0"/>
              </a:spcBef>
              <a:buNone/>
            </a:pPr>
            <a:endParaRPr lang="en-US" altLang="en-US" sz="3200" dirty="0">
              <a:latin typeface="Calibri" panose="020F0502020204030204" pitchFamily="34" charset="0"/>
              <a:cs typeface="Calibri" panose="020F0502020204030204" pitchFamily="34" charset="0"/>
            </a:endParaRPr>
          </a:p>
          <a:p>
            <a:pPr algn="just" defTabSz="1828800">
              <a:spcBef>
                <a:spcPct val="0"/>
              </a:spcBef>
              <a:buNone/>
            </a:pPr>
            <a:r>
              <a:rPr lang="en-US" altLang="en-US" sz="3200" dirty="0">
                <a:latin typeface="Calibri" panose="020F0502020204030204" pitchFamily="34" charset="0"/>
                <a:cs typeface="Calibri" panose="020F0502020204030204" pitchFamily="34" charset="0"/>
              </a:rPr>
              <a:t>Be sure to describe what you did concisely and clearly.  Again, you don’t have a whole lot of space to do this.</a:t>
            </a:r>
          </a:p>
          <a:p>
            <a:pPr algn="just" defTabSz="1828800">
              <a:spcBef>
                <a:spcPct val="0"/>
              </a:spcBef>
              <a:buNone/>
            </a:pPr>
            <a:endParaRPr lang="en-US" altLang="en-US" sz="3200" dirty="0">
              <a:latin typeface="Calibri" panose="020F0502020204030204" pitchFamily="34" charset="0"/>
              <a:cs typeface="Calibri" panose="020F0502020204030204" pitchFamily="34" charset="0"/>
            </a:endParaRPr>
          </a:p>
          <a:p>
            <a:pPr algn="just" defTabSz="1828800">
              <a:spcBef>
                <a:spcPct val="0"/>
              </a:spcBef>
              <a:buNone/>
            </a:pPr>
            <a:r>
              <a:rPr lang="en-US" altLang="en-US" sz="3200" dirty="0">
                <a:latin typeface="Calibri" panose="020F0502020204030204" pitchFamily="34" charset="0"/>
                <a:cs typeface="Calibri" panose="020F0502020204030204" pitchFamily="34" charset="0"/>
              </a:rPr>
              <a:t>You can also use things like tables and Smart Art (under the Insert tab – see below for an example) to create interesting visuals for your description / methods.</a:t>
            </a:r>
          </a:p>
          <a:p>
            <a:pPr algn="just" defTabSz="1828800">
              <a:spcBef>
                <a:spcPct val="0"/>
              </a:spcBef>
              <a:buNone/>
            </a:pPr>
            <a:endParaRPr lang="en-US" sz="3200" b="1" dirty="0">
              <a:latin typeface="Calibri" panose="020F0502020204030204" pitchFamily="34" charset="0"/>
              <a:cs typeface="Calibri" panose="020F0502020204030204" pitchFamily="34" charset="0"/>
            </a:endParaRPr>
          </a:p>
          <a:p>
            <a:pPr algn="just" defTabSz="1828800">
              <a:spcBef>
                <a:spcPct val="0"/>
              </a:spcBef>
              <a:buNone/>
            </a:pPr>
            <a:r>
              <a:rPr lang="en-US" sz="3200" b="1" dirty="0">
                <a:latin typeface="Calibri" panose="020F0502020204030204" pitchFamily="34" charset="0"/>
                <a:cs typeface="Calibri" panose="020F0502020204030204" pitchFamily="34" charset="0"/>
              </a:rPr>
              <a:t>Subheadings</a:t>
            </a:r>
            <a:r>
              <a:rPr lang="en-US" sz="3200" dirty="0">
                <a:latin typeface="Calibri" panose="020F0502020204030204" pitchFamily="34" charset="0"/>
                <a:cs typeface="Calibri" panose="020F0502020204030204" pitchFamily="34" charset="0"/>
              </a:rPr>
              <a:t> – These can be useful for organizing your steps and ideas.  You can use written information.</a:t>
            </a:r>
          </a:p>
          <a:p>
            <a:pPr marL="342900" indent="-342900" algn="just"/>
            <a:r>
              <a:rPr lang="en-US" sz="3200" i="1" u="sng" dirty="0">
                <a:latin typeface="Calibri" panose="020F0502020204030204" pitchFamily="34" charset="0"/>
                <a:cs typeface="Calibri" panose="020F0502020204030204" pitchFamily="34" charset="0"/>
              </a:rPr>
              <a:t>You can also use bullets or numbers</a:t>
            </a:r>
            <a:r>
              <a:rPr lang="en-US" sz="3200" i="1"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 This is another way to organize your ideas.</a:t>
            </a:r>
          </a:p>
          <a:p>
            <a:pPr algn="just">
              <a:buNone/>
            </a:pPr>
            <a:r>
              <a:rPr lang="en-US" sz="3200" dirty="0">
                <a:latin typeface="Calibri" panose="020F0502020204030204" pitchFamily="34" charset="0"/>
                <a:cs typeface="Calibri" panose="020F0502020204030204" pitchFamily="34" charset="0"/>
              </a:rPr>
              <a:t>Refer to tables in your text, but as with tables in a full paper, the table provided on the poster should stand alone, without the benefit of reading the poster (readers could just read the table and nothing else and should be able to understand it).</a:t>
            </a:r>
          </a:p>
          <a:p>
            <a:pPr algn="just">
              <a:buNone/>
            </a:pPr>
            <a:endParaRPr lang="en-US" sz="3200" dirty="0">
              <a:latin typeface="Calibri" panose="020F0502020204030204" pitchFamily="34" charset="0"/>
              <a:cs typeface="Calibri" panose="020F0502020204030204" pitchFamily="34" charset="0"/>
            </a:endParaRPr>
          </a:p>
          <a:p>
            <a:pPr algn="just">
              <a:buNone/>
            </a:pPr>
            <a:r>
              <a:rPr lang="en-US" sz="3200" dirty="0">
                <a:latin typeface="Calibri" panose="020F0502020204030204" pitchFamily="34" charset="0"/>
                <a:cs typeface="Calibri" panose="020F0502020204030204" pitchFamily="34" charset="0"/>
              </a:rPr>
              <a:t>Use whatever combination of images, tables, figures, Smart Art, etc. needed to convey your message clearly.</a:t>
            </a:r>
          </a:p>
        </p:txBody>
      </p:sp>
      <p:graphicFrame>
        <p:nvGraphicFramePr>
          <p:cNvPr id="5" name="Diagram 4"/>
          <p:cNvGraphicFramePr/>
          <p:nvPr>
            <p:extLst>
              <p:ext uri="{D42A27DB-BD31-4B8C-83A1-F6EECF244321}">
                <p14:modId xmlns:p14="http://schemas.microsoft.com/office/powerpoint/2010/main" val="2787437435"/>
              </p:ext>
            </p:extLst>
          </p:nvPr>
        </p:nvGraphicFramePr>
        <p:xfrm>
          <a:off x="12418565" y="24680604"/>
          <a:ext cx="16230600" cy="52863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363600" y="30147203"/>
            <a:ext cx="10639942" cy="2246769"/>
          </a:xfrm>
          <a:prstGeom prst="rect">
            <a:avLst/>
          </a:prstGeom>
          <a:noFill/>
        </p:spPr>
        <p:txBody>
          <a:bodyPr wrap="square" rtlCol="0">
            <a:spAutoFit/>
          </a:bodyPr>
          <a:lstStyle/>
          <a:p>
            <a:pPr algn="just"/>
            <a:r>
              <a:rPr lang="en-US" sz="2800" b="1" dirty="0">
                <a:latin typeface="Calibri" panose="020F0502020204030204" pitchFamily="34" charset="0"/>
                <a:cs typeface="Calibri" panose="020F0502020204030204" pitchFamily="34" charset="0"/>
              </a:rPr>
              <a:t>Figure 1: </a:t>
            </a:r>
            <a:r>
              <a:rPr lang="en-US" sz="2800" b="1" i="1" dirty="0">
                <a:latin typeface="Calibri" panose="020F0502020204030204" pitchFamily="34" charset="0"/>
                <a:cs typeface="Calibri" panose="020F0502020204030204" pitchFamily="34" charset="0"/>
              </a:rPr>
              <a:t>Ferocious</a:t>
            </a:r>
            <a:r>
              <a:rPr lang="en-US" sz="2800" dirty="0">
                <a:latin typeface="Calibri" panose="020F0502020204030204" pitchFamily="34" charset="0"/>
                <a:cs typeface="Calibri" panose="020F0502020204030204" pitchFamily="34" charset="0"/>
              </a:rPr>
              <a:t>. This image came from the Creative Commons (see the credit example below the picture).  You should always use images that either you took or you have permission to use.  Attribute the image to the photographer or institution.  </a:t>
            </a:r>
            <a:r>
              <a:rPr lang="en-US" sz="2800" b="1" i="1" dirty="0">
                <a:latin typeface="Calibri" panose="020F0502020204030204" pitchFamily="34" charset="0"/>
                <a:cs typeface="Calibri" panose="020F0502020204030204" pitchFamily="34" charset="0"/>
              </a:rPr>
              <a:t>NEVER use a copyrighted image</a:t>
            </a:r>
            <a:r>
              <a:rPr lang="en-US" sz="2800" dirty="0">
                <a:latin typeface="Calibri" panose="020F0502020204030204" pitchFamily="34" charset="0"/>
                <a:cs typeface="Calibri" panose="020F0502020204030204" pitchFamily="34" charset="0"/>
              </a:rPr>
              <a:t>.  Make sure the image is of </a:t>
            </a:r>
            <a:r>
              <a:rPr lang="en-US" sz="2800" b="1" dirty="0">
                <a:latin typeface="Calibri" panose="020F0502020204030204" pitchFamily="34" charset="0"/>
                <a:cs typeface="Calibri" panose="020F0502020204030204" pitchFamily="34" charset="0"/>
              </a:rPr>
              <a:t>high enough quality </a:t>
            </a:r>
            <a:r>
              <a:rPr lang="en-US" sz="2800" dirty="0">
                <a:latin typeface="Calibri" panose="020F0502020204030204" pitchFamily="34" charset="0"/>
                <a:cs typeface="Calibri" panose="020F0502020204030204" pitchFamily="34" charset="0"/>
              </a:rPr>
              <a:t>that it will print clearly.</a:t>
            </a:r>
          </a:p>
        </p:txBody>
      </p:sp>
      <p:graphicFrame>
        <p:nvGraphicFramePr>
          <p:cNvPr id="23" name="Table 22">
            <a:extLst>
              <a:ext uri="{FF2B5EF4-FFF2-40B4-BE49-F238E27FC236}">
                <a16:creationId xmlns:a16="http://schemas.microsoft.com/office/drawing/2014/main" id="{7F7B118C-0E31-471F-97DE-F88832BB95DC}"/>
              </a:ext>
            </a:extLst>
          </p:cNvPr>
          <p:cNvGraphicFramePr>
            <a:graphicFrameLocks noGrp="1"/>
          </p:cNvGraphicFramePr>
          <p:nvPr>
            <p:extLst>
              <p:ext uri="{D42A27DB-BD31-4B8C-83A1-F6EECF244321}">
                <p14:modId xmlns:p14="http://schemas.microsoft.com/office/powerpoint/2010/main" val="3538673270"/>
              </p:ext>
            </p:extLst>
          </p:nvPr>
        </p:nvGraphicFramePr>
        <p:xfrm>
          <a:off x="15496992" y="14883658"/>
          <a:ext cx="12673747" cy="9115832"/>
        </p:xfrm>
        <a:graphic>
          <a:graphicData uri="http://schemas.openxmlformats.org/drawingml/2006/table">
            <a:tbl>
              <a:tblPr firstRow="1" firstCol="1" bandRow="1">
                <a:tableStyleId>{5940675A-B579-460E-94D1-54222C63F5DA}</a:tableStyleId>
              </a:tblPr>
              <a:tblGrid>
                <a:gridCol w="4261574">
                  <a:extLst>
                    <a:ext uri="{9D8B030D-6E8A-4147-A177-3AD203B41FA5}">
                      <a16:colId xmlns:a16="http://schemas.microsoft.com/office/drawing/2014/main" val="20000"/>
                    </a:ext>
                  </a:extLst>
                </a:gridCol>
                <a:gridCol w="4055569">
                  <a:extLst>
                    <a:ext uri="{9D8B030D-6E8A-4147-A177-3AD203B41FA5}">
                      <a16:colId xmlns:a16="http://schemas.microsoft.com/office/drawing/2014/main" val="20001"/>
                    </a:ext>
                  </a:extLst>
                </a:gridCol>
                <a:gridCol w="4356604">
                  <a:extLst>
                    <a:ext uri="{9D8B030D-6E8A-4147-A177-3AD203B41FA5}">
                      <a16:colId xmlns:a16="http://schemas.microsoft.com/office/drawing/2014/main" val="20002"/>
                    </a:ext>
                  </a:extLst>
                </a:gridCol>
              </a:tblGrid>
              <a:tr h="1961178">
                <a:tc gridSpan="3">
                  <a:txBody>
                    <a:bodyPr/>
                    <a:lstStyle/>
                    <a:p>
                      <a:pPr marL="0" marR="0">
                        <a:lnSpc>
                          <a:spcPct val="107000"/>
                        </a:lnSpc>
                        <a:spcBef>
                          <a:spcPts val="0"/>
                        </a:spcBef>
                        <a:spcAft>
                          <a:spcPts val="0"/>
                        </a:spcAft>
                      </a:pPr>
                      <a:r>
                        <a:rPr lang="en-US" sz="2800" b="1" dirty="0">
                          <a:effectLst/>
                          <a:latin typeface="Calibri" panose="020F0502020204030204" pitchFamily="34" charset="0"/>
                        </a:rPr>
                        <a:t>Table 1: </a:t>
                      </a:r>
                      <a:r>
                        <a:rPr lang="en-US" sz="2800" b="1" i="1" dirty="0">
                          <a:effectLst/>
                          <a:latin typeface="Calibri" panose="020F0502020204030204" pitchFamily="34" charset="0"/>
                        </a:rPr>
                        <a:t>Example Table</a:t>
                      </a:r>
                      <a:r>
                        <a:rPr lang="en-US" sz="2800" b="1" dirty="0">
                          <a:effectLst/>
                          <a:latin typeface="Calibri" panose="020F0502020204030204" pitchFamily="34" charset="0"/>
                        </a:rPr>
                        <a:t>.  </a:t>
                      </a:r>
                      <a:r>
                        <a:rPr lang="en-US" sz="2800" dirty="0">
                          <a:effectLst/>
                          <a:latin typeface="Calibri" panose="020F0502020204030204" pitchFamily="34" charset="0"/>
                        </a:rPr>
                        <a:t>See the table formatting guidelines in the Author Information packet for details on how to construct a table.</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0640">
                <a:tc>
                  <a:txBody>
                    <a:bodyPr/>
                    <a:lstStyle/>
                    <a:p>
                      <a:pPr marL="0" marR="0" algn="ctr">
                        <a:lnSpc>
                          <a:spcPct val="107000"/>
                        </a:lnSpc>
                        <a:spcBef>
                          <a:spcPts val="0"/>
                        </a:spcBef>
                        <a:spcAft>
                          <a:spcPts val="800"/>
                        </a:spcAft>
                      </a:pPr>
                      <a:r>
                        <a:rPr lang="en-US" sz="2800" b="1" dirty="0">
                          <a:effectLst/>
                          <a:latin typeface="Calibri" panose="020F0502020204030204" pitchFamily="34" charset="0"/>
                        </a:rPr>
                        <a:t> Header</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0" marR="0" algn="ctr">
                        <a:lnSpc>
                          <a:spcPct val="107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Value 1</a:t>
                      </a:r>
                    </a:p>
                  </a:txBody>
                  <a:tcPr marL="137160" marR="137160" marT="0" marB="0"/>
                </a:tc>
                <a:tc>
                  <a:txBody>
                    <a:bodyPr/>
                    <a:lstStyle/>
                    <a:p>
                      <a:pPr marL="0" marR="0" algn="ctr">
                        <a:lnSpc>
                          <a:spcPct val="107000"/>
                        </a:lnSpc>
                        <a:spcBef>
                          <a:spcPts val="0"/>
                        </a:spcBef>
                        <a:spcAft>
                          <a:spcPts val="0"/>
                        </a:spcAft>
                      </a:pPr>
                      <a:r>
                        <a:rPr lang="en-US" sz="2800" b="1" dirty="0">
                          <a:effectLst/>
                          <a:latin typeface="Calibri" panose="020F0502020204030204" pitchFamily="34" charset="0"/>
                        </a:rPr>
                        <a:t>Value 2</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extLst>
                  <a:ext uri="{0D108BD9-81ED-4DB2-BD59-A6C34878D82A}">
                    <a16:rowId xmlns:a16="http://schemas.microsoft.com/office/drawing/2014/main" val="10004"/>
                  </a:ext>
                </a:extLst>
              </a:tr>
              <a:tr h="620640">
                <a:tc>
                  <a:txBody>
                    <a:bodyPr/>
                    <a:lstStyle/>
                    <a:p>
                      <a:pPr marL="0" marR="0">
                        <a:lnSpc>
                          <a:spcPct val="107000"/>
                        </a:lnSpc>
                        <a:spcBef>
                          <a:spcPts val="0"/>
                        </a:spcBef>
                        <a:spcAft>
                          <a:spcPts val="800"/>
                        </a:spcAft>
                      </a:pPr>
                      <a:r>
                        <a:rPr lang="en-US" sz="2800" b="0" dirty="0">
                          <a:effectLst/>
                          <a:latin typeface="Calibri" panose="020F0502020204030204" pitchFamily="34" charset="0"/>
                          <a:ea typeface="Calibri" panose="020F0502020204030204" pitchFamily="34" charset="0"/>
                          <a:cs typeface="Calibri" panose="020F0502020204030204" pitchFamily="34" charset="0"/>
                        </a:rPr>
                        <a:t>This table</a:t>
                      </a:r>
                    </a:p>
                  </a:txBody>
                  <a:tcPr marL="0" marR="0" marT="0" marB="0" anchor="ctr"/>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Has no fill in</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The background</a:t>
                      </a:r>
                    </a:p>
                  </a:txBody>
                  <a:tcPr marL="137160" marR="137160" marT="0" marB="0"/>
                </a:tc>
                <a:extLst>
                  <a:ext uri="{0D108BD9-81ED-4DB2-BD59-A6C34878D82A}">
                    <a16:rowId xmlns:a16="http://schemas.microsoft.com/office/drawing/2014/main" val="10005"/>
                  </a:ext>
                </a:extLst>
              </a:tr>
              <a:tr h="620640">
                <a:tc>
                  <a:txBody>
                    <a:bodyPr/>
                    <a:lstStyle/>
                    <a:p>
                      <a:pPr marL="0" marR="0">
                        <a:lnSpc>
                          <a:spcPct val="107000"/>
                        </a:lnSpc>
                        <a:spcBef>
                          <a:spcPts val="0"/>
                        </a:spcBef>
                        <a:spcAft>
                          <a:spcPts val="800"/>
                        </a:spcAft>
                      </a:pPr>
                      <a:r>
                        <a:rPr lang="en-US" sz="2800" b="0" dirty="0">
                          <a:effectLst/>
                          <a:latin typeface="Calibri" panose="020F0502020204030204" pitchFamily="34" charset="0"/>
                          <a:ea typeface="Calibri" panose="020F0502020204030204" pitchFamily="34" charset="0"/>
                          <a:cs typeface="Calibri" panose="020F0502020204030204" pitchFamily="34" charset="0"/>
                        </a:rPr>
                        <a:t>The background</a:t>
                      </a:r>
                    </a:p>
                  </a:txBody>
                  <a:tcPr marL="0" marR="0" marT="0" marB="0" anchor="ctr"/>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Is a shape</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And had a fill color</a:t>
                      </a:r>
                    </a:p>
                  </a:txBody>
                  <a:tcPr marL="137160" marR="137160" marT="0" marB="0"/>
                </a:tc>
                <a:extLst>
                  <a:ext uri="{0D108BD9-81ED-4DB2-BD59-A6C34878D82A}">
                    <a16:rowId xmlns:a16="http://schemas.microsoft.com/office/drawing/2014/main" val="10006"/>
                  </a:ext>
                </a:extLst>
              </a:tr>
              <a:tr h="620640">
                <a:tc>
                  <a:txBody>
                    <a:bodyPr/>
                    <a:lstStyle/>
                    <a:p>
                      <a:pPr marL="0" marR="0">
                        <a:lnSpc>
                          <a:spcPct val="107000"/>
                        </a:lnSpc>
                        <a:spcBef>
                          <a:spcPts val="0"/>
                        </a:spcBef>
                        <a:spcAft>
                          <a:spcPts val="800"/>
                        </a:spcAft>
                      </a:pPr>
                      <a:r>
                        <a:rPr lang="en-US" sz="2800" b="0" dirty="0">
                          <a:effectLst/>
                          <a:latin typeface="Calibri" panose="020F0502020204030204" pitchFamily="34" charset="0"/>
                          <a:ea typeface="Calibri" panose="020F0502020204030204" pitchFamily="34" charset="0"/>
                          <a:cs typeface="Calibri" panose="020F0502020204030204" pitchFamily="34" charset="0"/>
                        </a:rPr>
                        <a:t>You can also</a:t>
                      </a:r>
                    </a:p>
                  </a:txBody>
                  <a:tcPr marL="0" marR="0" marT="0" marB="0" anchor="ctr"/>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Choose a different</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Table Design</a:t>
                      </a:r>
                    </a:p>
                  </a:txBody>
                  <a:tcPr marL="137160" marR="137160" marT="0" marB="0"/>
                </a:tc>
                <a:extLst>
                  <a:ext uri="{0D108BD9-81ED-4DB2-BD59-A6C34878D82A}">
                    <a16:rowId xmlns:a16="http://schemas.microsoft.com/office/drawing/2014/main" val="2995432657"/>
                  </a:ext>
                </a:extLst>
              </a:tr>
              <a:tr h="620640">
                <a:tc>
                  <a:txBody>
                    <a:bodyPr/>
                    <a:lstStyle/>
                    <a:p>
                      <a:pPr marL="0" marR="0">
                        <a:lnSpc>
                          <a:spcPct val="107000"/>
                        </a:lnSpc>
                        <a:spcBef>
                          <a:spcPts val="0"/>
                        </a:spcBef>
                        <a:spcAft>
                          <a:spcPts val="800"/>
                        </a:spcAft>
                      </a:pPr>
                      <a:r>
                        <a:rPr lang="en-US" sz="2800" b="0" dirty="0">
                          <a:effectLst/>
                          <a:latin typeface="Calibri" panose="020F0502020204030204" pitchFamily="34" charset="0"/>
                          <a:ea typeface="Calibri" panose="020F0502020204030204" pitchFamily="34" charset="0"/>
                          <a:cs typeface="Calibri" panose="020F0502020204030204" pitchFamily="34" charset="0"/>
                        </a:rPr>
                        <a:t>See the tab</a:t>
                      </a:r>
                    </a:p>
                  </a:txBody>
                  <a:tcPr marL="0" marR="0" marT="0" marB="0" anchor="ctr"/>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At the top </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Of the Ribbon</a:t>
                      </a:r>
                    </a:p>
                  </a:txBody>
                  <a:tcPr marL="137160" marR="137160" marT="0" marB="0"/>
                </a:tc>
                <a:extLst>
                  <a:ext uri="{0D108BD9-81ED-4DB2-BD59-A6C34878D82A}">
                    <a16:rowId xmlns:a16="http://schemas.microsoft.com/office/drawing/2014/main" val="3685429870"/>
                  </a:ext>
                </a:extLst>
              </a:tr>
              <a:tr h="620640">
                <a:tc>
                  <a:txBody>
                    <a:bodyPr/>
                    <a:lstStyle/>
                    <a:p>
                      <a:pPr marL="0" marR="0">
                        <a:lnSpc>
                          <a:spcPct val="107000"/>
                        </a:lnSpc>
                        <a:spcBef>
                          <a:spcPts val="0"/>
                        </a:spcBef>
                        <a:spcAft>
                          <a:spcPts val="800"/>
                        </a:spcAft>
                      </a:pP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extLst>
                  <a:ext uri="{0D108BD9-81ED-4DB2-BD59-A6C34878D82A}">
                    <a16:rowId xmlns:a16="http://schemas.microsoft.com/office/drawing/2014/main" val="2198652817"/>
                  </a:ext>
                </a:extLst>
              </a:tr>
              <a:tr h="620640">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Be sure to keep</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Information in a </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Table clear and</a:t>
                      </a:r>
                    </a:p>
                  </a:txBody>
                  <a:tcPr marL="137160" marR="137160" marT="0" marB="0"/>
                </a:tc>
                <a:extLst>
                  <a:ext uri="{0D108BD9-81ED-4DB2-BD59-A6C34878D82A}">
                    <a16:rowId xmlns:a16="http://schemas.microsoft.com/office/drawing/2014/main" val="10013"/>
                  </a:ext>
                </a:extLst>
              </a:tr>
              <a:tr h="620640">
                <a:tc>
                  <a:txBody>
                    <a:bodyPr/>
                    <a:lstStyle/>
                    <a:p>
                      <a:pPr marL="0" marR="0">
                        <a:lnSpc>
                          <a:spcPct val="107000"/>
                        </a:lnSpc>
                        <a:spcBef>
                          <a:spcPts val="0"/>
                        </a:spcBef>
                        <a:spcAft>
                          <a:spcPts val="0"/>
                        </a:spcAft>
                      </a:pPr>
                      <a:r>
                        <a:rPr lang="en-US" sz="2800" b="0" dirty="0">
                          <a:effectLst/>
                          <a:latin typeface="Calibri" panose="020F0502020204030204" pitchFamily="34" charset="0"/>
                          <a:ea typeface="Calibri" panose="020F0502020204030204" pitchFamily="34" charset="0"/>
                          <a:cs typeface="Calibri" panose="020F0502020204030204" pitchFamily="34" charset="0"/>
                        </a:rPr>
                        <a:t>Uncluttered </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You can also change</a:t>
                      </a:r>
                    </a:p>
                  </a:txBody>
                  <a:tcPr marL="137160" marR="137160" marT="0" marB="0"/>
                </a:tc>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The fill of certain</a:t>
                      </a:r>
                    </a:p>
                  </a:txBody>
                  <a:tcPr marL="137160" marR="137160" marT="0" marB="0"/>
                </a:tc>
                <a:extLst>
                  <a:ext uri="{0D108BD9-81ED-4DB2-BD59-A6C34878D82A}">
                    <a16:rowId xmlns:a16="http://schemas.microsoft.com/office/drawing/2014/main" val="10020"/>
                  </a:ext>
                </a:extLst>
              </a:tr>
              <a:tr h="620640">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Columns or rows</a:t>
                      </a:r>
                    </a:p>
                  </a:txBody>
                  <a:tcPr marL="137160" marR="13716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extLst>
                  <a:ext uri="{0D108BD9-81ED-4DB2-BD59-A6C34878D82A}">
                    <a16:rowId xmlns:a16="http://schemas.microsoft.com/office/drawing/2014/main" val="10021"/>
                  </a:ext>
                </a:extLst>
              </a:tr>
              <a:tr h="620640">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tc>
                <a:extLst>
                  <a:ext uri="{0D108BD9-81ED-4DB2-BD59-A6C34878D82A}">
                    <a16:rowId xmlns:a16="http://schemas.microsoft.com/office/drawing/2014/main" val="10022"/>
                  </a:ext>
                </a:extLst>
              </a:tr>
              <a:tr h="948254">
                <a:tc gridSpan="3">
                  <a:txBody>
                    <a:bodyPr/>
                    <a:lstStyle/>
                    <a:p>
                      <a:pPr marL="0" marR="0">
                        <a:lnSpc>
                          <a:spcPct val="107000"/>
                        </a:lnSpc>
                        <a:spcBef>
                          <a:spcPts val="0"/>
                        </a:spcBef>
                        <a:spcAft>
                          <a:spcPts val="0"/>
                        </a:spcAft>
                      </a:pPr>
                      <a:r>
                        <a:rPr lang="en-US" sz="2000" dirty="0">
                          <a:effectLst/>
                          <a:latin typeface="Calibri" panose="020F0502020204030204" pitchFamily="34" charset="0"/>
                        </a:rPr>
                        <a:t>Notes can go down here.  These could be explanations for shorthand or other specifics that are important for understanding the content of the table.</a:t>
                      </a:r>
                      <a:endParaRPr lang="en-US" sz="2000" i="1" dirty="0">
                        <a:effectLst/>
                        <a:latin typeface="Calibri" panose="020F0502020204030204" pitchFamily="34" charset="0"/>
                        <a:ea typeface="Calibri" panose="020F0502020204030204" pitchFamily="34" charset="0"/>
                        <a:cs typeface="Calibri" panose="020F0502020204030204" pitchFamily="34" charset="0"/>
                      </a:endParaRPr>
                    </a:p>
                  </a:txBody>
                  <a:tcPr marL="137160" marR="13716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3"/>
                  </a:ext>
                </a:extLst>
              </a:tr>
            </a:tbl>
          </a:graphicData>
        </a:graphic>
      </p:graphicFrame>
      <p:pic>
        <p:nvPicPr>
          <p:cNvPr id="6" name="Picture 5" descr="Logo&#10;&#10;Description automatically generated">
            <a:extLst>
              <a:ext uri="{FF2B5EF4-FFF2-40B4-BE49-F238E27FC236}">
                <a16:creationId xmlns:a16="http://schemas.microsoft.com/office/drawing/2014/main" id="{233FD4D2-77EF-493B-AA64-A5666A8F178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09800" y="421999"/>
            <a:ext cx="2380493" cy="2746254"/>
          </a:xfrm>
          <a:prstGeom prst="rect">
            <a:avLst/>
          </a:prstGeom>
        </p:spPr>
      </p:pic>
      <p:pic>
        <p:nvPicPr>
          <p:cNvPr id="8" name="Picture 7">
            <a:extLst>
              <a:ext uri="{FF2B5EF4-FFF2-40B4-BE49-F238E27FC236}">
                <a16:creationId xmlns:a16="http://schemas.microsoft.com/office/drawing/2014/main" id="{48E95FC4-8771-4067-A346-77DCDC411E95}"/>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1408720" y="22785387"/>
            <a:ext cx="10594822" cy="6780686"/>
          </a:xfrm>
          <a:prstGeom prst="rect">
            <a:avLst/>
          </a:prstGeom>
        </p:spPr>
      </p:pic>
      <p:sp>
        <p:nvSpPr>
          <p:cNvPr id="9" name="TextBox 8">
            <a:extLst>
              <a:ext uri="{FF2B5EF4-FFF2-40B4-BE49-F238E27FC236}">
                <a16:creationId xmlns:a16="http://schemas.microsoft.com/office/drawing/2014/main" id="{7D996EBE-0D9E-4A69-A0C5-F51100B7ED55}"/>
              </a:ext>
            </a:extLst>
          </p:cNvPr>
          <p:cNvSpPr txBox="1"/>
          <p:nvPr/>
        </p:nvSpPr>
        <p:spPr>
          <a:xfrm>
            <a:off x="1408720" y="29651106"/>
            <a:ext cx="20320000" cy="369332"/>
          </a:xfrm>
          <a:prstGeom prst="rect">
            <a:avLst/>
          </a:prstGeom>
          <a:noFill/>
        </p:spPr>
        <p:txBody>
          <a:bodyPr wrap="square" rtlCol="0">
            <a:spAutoFit/>
          </a:bodyPr>
          <a:lstStyle/>
          <a:p>
            <a:r>
              <a:rPr lang="en-US" dirty="0">
                <a:latin typeface="Calibri" panose="020F0502020204030204" pitchFamily="34" charset="0"/>
                <a:hlinkClick r:id="rId10" tooltip="https://thisisnoordinaryworld.wordpress.com/category/keystone-species/"/>
              </a:rPr>
              <a:t>This Photo</a:t>
            </a:r>
            <a:r>
              <a:rPr lang="en-US" dirty="0">
                <a:latin typeface="Calibri" panose="020F0502020204030204" pitchFamily="34" charset="0"/>
              </a:rPr>
              <a:t> by Unknown Author is licensed under </a:t>
            </a:r>
            <a:r>
              <a:rPr lang="en-US" dirty="0">
                <a:latin typeface="Calibri" panose="020F0502020204030204" pitchFamily="34" charset="0"/>
                <a:hlinkClick r:id="rId11" tooltip="https://creativecommons.org/licenses/by-nc-sa/3.0/"/>
              </a:rPr>
              <a:t>CC BY-SA-NC</a:t>
            </a:r>
            <a:endParaRPr lang="en-US" dirty="0">
              <a:latin typeface="Calibri" panose="020F0502020204030204" pitchFamily="34" charset="0"/>
            </a:endParaRPr>
          </a:p>
        </p:txBody>
      </p:sp>
      <p:sp>
        <p:nvSpPr>
          <p:cNvPr id="32" name="TextBox 31">
            <a:extLst>
              <a:ext uri="{FF2B5EF4-FFF2-40B4-BE49-F238E27FC236}">
                <a16:creationId xmlns:a16="http://schemas.microsoft.com/office/drawing/2014/main" id="{FE1C19AE-E725-4E8A-8D1A-DD2DCF8C96E2}"/>
              </a:ext>
            </a:extLst>
          </p:cNvPr>
          <p:cNvSpPr txBox="1"/>
          <p:nvPr/>
        </p:nvSpPr>
        <p:spPr>
          <a:xfrm>
            <a:off x="13465035" y="29865080"/>
            <a:ext cx="14630400" cy="954107"/>
          </a:xfrm>
          <a:prstGeom prst="rect">
            <a:avLst/>
          </a:prstGeom>
          <a:noFill/>
        </p:spPr>
        <p:txBody>
          <a:bodyPr wrap="square" rtlCol="0">
            <a:spAutoFit/>
          </a:bodyPr>
          <a:lstStyle/>
          <a:p>
            <a:pPr algn="just"/>
            <a:r>
              <a:rPr lang="en-US" sz="2800" b="1" dirty="0">
                <a:latin typeface="Calibri" panose="020F0502020204030204" pitchFamily="34" charset="0"/>
                <a:cs typeface="Calibri" panose="020F0502020204030204" pitchFamily="34" charset="0"/>
              </a:rPr>
              <a:t>Figure 2: </a:t>
            </a:r>
            <a:r>
              <a:rPr lang="en-US" sz="2800" b="1" i="1" dirty="0">
                <a:latin typeface="Calibri" panose="020F0502020204030204" pitchFamily="34" charset="0"/>
                <a:cs typeface="Calibri" panose="020F0502020204030204" pitchFamily="34" charset="0"/>
              </a:rPr>
              <a:t>Smart Art</a:t>
            </a:r>
            <a:r>
              <a:rPr lang="en-US" sz="2800" dirty="0">
                <a:latin typeface="Calibri" panose="020F0502020204030204" pitchFamily="34" charset="0"/>
                <a:cs typeface="Calibri" panose="020F0502020204030204" pitchFamily="34" charset="0"/>
              </a:rPr>
              <a:t>. A description should be included for any Smart Art used.  As with images or figures, the description and art should be stand alone</a:t>
            </a:r>
          </a:p>
        </p:txBody>
      </p:sp>
      <p:sp>
        <p:nvSpPr>
          <p:cNvPr id="33" name="Rectangle 66">
            <a:extLst>
              <a:ext uri="{FF2B5EF4-FFF2-40B4-BE49-F238E27FC236}">
                <a16:creationId xmlns:a16="http://schemas.microsoft.com/office/drawing/2014/main" id="{2A17DC70-AF10-4B13-BEA3-501075C75736}"/>
              </a:ext>
            </a:extLst>
          </p:cNvPr>
          <p:cNvSpPr>
            <a:spLocks noChangeArrowheads="1"/>
          </p:cNvSpPr>
          <p:nvPr/>
        </p:nvSpPr>
        <p:spPr bwMode="auto">
          <a:xfrm>
            <a:off x="29000212" y="3735742"/>
            <a:ext cx="13258800" cy="8209512"/>
          </a:xfrm>
          <a:prstGeom prst="rect">
            <a:avLst/>
          </a:prstGeom>
          <a:solidFill>
            <a:schemeClr val="accent2">
              <a:lumMod val="40000"/>
              <a:lumOff val="60000"/>
              <a:alpha val="25098"/>
            </a:schemeClr>
          </a:solidFill>
          <a:ln w="9525">
            <a:solidFill>
              <a:schemeClr val="tx1"/>
            </a:solidFill>
            <a:miter lim="800000"/>
            <a:headEnd/>
            <a:tailEnd/>
          </a:ln>
        </p:spPr>
        <p:txBody>
          <a:bodyPr wrap="square" lIns="232744" tIns="116374" rIns="232744" bIns="116374">
            <a:spAutoFit/>
          </a:bodyPr>
          <a:lstStyle>
            <a:lvl1pPr defTabSz="2193925">
              <a:spcBef>
                <a:spcPct val="20000"/>
              </a:spcBef>
              <a:buChar char="•"/>
              <a:defRPr sz="7600">
                <a:solidFill>
                  <a:schemeClr val="tx1"/>
                </a:solidFill>
                <a:latin typeface="Arial" panose="020B0604020202020204" pitchFamily="34" charset="0"/>
              </a:defRPr>
            </a:lvl1pPr>
            <a:lvl2pPr marL="742950" indent="-285750" defTabSz="2193925">
              <a:spcBef>
                <a:spcPct val="20000"/>
              </a:spcBef>
              <a:buChar char="–"/>
              <a:defRPr sz="6700">
                <a:solidFill>
                  <a:schemeClr val="tx1"/>
                </a:solidFill>
                <a:latin typeface="Arial" panose="020B0604020202020204" pitchFamily="34" charset="0"/>
              </a:defRPr>
            </a:lvl2pPr>
            <a:lvl3pPr marL="1143000" indent="-228600" defTabSz="2193925">
              <a:spcBef>
                <a:spcPct val="20000"/>
              </a:spcBef>
              <a:buChar char="•"/>
              <a:defRPr sz="5700">
                <a:solidFill>
                  <a:schemeClr val="tx1"/>
                </a:solidFill>
                <a:latin typeface="Arial" panose="020B0604020202020204" pitchFamily="34" charset="0"/>
              </a:defRPr>
            </a:lvl3pPr>
            <a:lvl4pPr marL="1600200" indent="-228600" defTabSz="2193925">
              <a:spcBef>
                <a:spcPct val="20000"/>
              </a:spcBef>
              <a:buChar char="–"/>
              <a:defRPr sz="4800">
                <a:solidFill>
                  <a:schemeClr val="tx1"/>
                </a:solidFill>
                <a:latin typeface="Arial" panose="020B0604020202020204" pitchFamily="34" charset="0"/>
              </a:defRPr>
            </a:lvl4pPr>
            <a:lvl5pPr marL="2057400" indent="-228600" defTabSz="2193925">
              <a:spcBef>
                <a:spcPct val="20000"/>
              </a:spcBef>
              <a:buChar char="»"/>
              <a:defRPr sz="4800">
                <a:solidFill>
                  <a:schemeClr val="tx1"/>
                </a:solidFill>
                <a:latin typeface="Arial" panose="020B0604020202020204" pitchFamily="34" charset="0"/>
              </a:defRPr>
            </a:lvl5pPr>
            <a:lvl6pPr marL="25146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6pPr>
            <a:lvl7pPr marL="29718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7pPr>
            <a:lvl8pPr marL="34290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8pPr>
            <a:lvl9pPr marL="3886200" indent="-228600" defTabSz="2193925" eaLnBrk="0" fontAlgn="base" hangingPunct="0">
              <a:spcBef>
                <a:spcPct val="20000"/>
              </a:spcBef>
              <a:spcAft>
                <a:spcPct val="0"/>
              </a:spcAft>
              <a:buChar char="»"/>
              <a:defRPr sz="48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Calibri" panose="020F0502020204030204" pitchFamily="34" charset="0"/>
              </a:rPr>
              <a:t>Results / Outcomes</a:t>
            </a:r>
          </a:p>
          <a:p>
            <a:pPr indent="228600" algn="just" eaLnBrk="1" hangingPunct="1">
              <a:spcBef>
                <a:spcPts val="576"/>
              </a:spcBef>
              <a:buNone/>
            </a:pPr>
            <a:endParaRPr lang="en-US" sz="3200" dirty="0">
              <a:latin typeface="Calibri" panose="020F0502020204030204" pitchFamily="34" charset="0"/>
            </a:endParaRPr>
          </a:p>
          <a:p>
            <a:pPr indent="228600" algn="just" eaLnBrk="1" hangingPunct="1">
              <a:spcBef>
                <a:spcPts val="576"/>
              </a:spcBef>
              <a:buNone/>
            </a:pPr>
            <a:r>
              <a:rPr lang="en-US" sz="3200" dirty="0">
                <a:latin typeface="Calibri" panose="020F0502020204030204" pitchFamily="34" charset="0"/>
              </a:rPr>
              <a:t>Provide information about the results you found as part of your research.  This information can also be divided up using subheadings if it makes sense.</a:t>
            </a:r>
          </a:p>
          <a:p>
            <a:pPr indent="228600" algn="just" eaLnBrk="1" hangingPunct="1">
              <a:spcBef>
                <a:spcPts val="576"/>
              </a:spcBef>
              <a:buNone/>
            </a:pPr>
            <a:r>
              <a:rPr lang="en-US" sz="3200" dirty="0">
                <a:latin typeface="Calibri" panose="020F0502020204030204" pitchFamily="34" charset="0"/>
              </a:rPr>
              <a:t>You can also change up the number of columns, but probably should not be more than four (4).  It may be that having more makes sense given your information.  Or if you have multiple tables, moving around sections may help your reader follow your flow.  You can copy/paste these sections and then edit them.  You can also divide up sections – indicate (continued) next to a continuation of a particular section.</a:t>
            </a:r>
          </a:p>
          <a:p>
            <a:pPr indent="228600">
              <a:buNone/>
            </a:pPr>
            <a:r>
              <a:rPr lang="en-US" sz="3200" dirty="0">
                <a:latin typeface="Calibri" panose="020F0502020204030204" pitchFamily="34" charset="0"/>
              </a:rPr>
              <a:t>You might also want to put together a </a:t>
            </a:r>
            <a:r>
              <a:rPr lang="en-US" sz="3200" b="1" dirty="0">
                <a:latin typeface="Calibri" panose="020F0502020204030204" pitchFamily="34" charset="0"/>
              </a:rPr>
              <a:t>one-sheet</a:t>
            </a:r>
            <a:r>
              <a:rPr lang="en-US" sz="3200" dirty="0">
                <a:latin typeface="Calibri" panose="020F0502020204030204" pitchFamily="34" charset="0"/>
              </a:rPr>
              <a:t> with a summary of your poster that attendees can take with them.</a:t>
            </a:r>
          </a:p>
          <a:p>
            <a:pPr>
              <a:buNone/>
            </a:pPr>
            <a:endParaRPr lang="en-US" sz="3200" dirty="0">
              <a:latin typeface="Calibri" panose="020F0502020204030204" pitchFamily="34" charset="0"/>
            </a:endParaRPr>
          </a:p>
          <a:p>
            <a:pPr>
              <a:buNone/>
            </a:pPr>
            <a:endParaRPr lang="en-US" sz="3200" dirty="0">
              <a:latin typeface="Calibri" panose="020F0502020204030204" pitchFamily="34" charset="0"/>
            </a:endParaRPr>
          </a:p>
          <a:p>
            <a:pPr eaLnBrk="1" hangingPunct="1">
              <a:spcBef>
                <a:spcPct val="0"/>
              </a:spcBef>
              <a:buFontTx/>
              <a:buNone/>
            </a:pPr>
            <a:endParaRPr lang="en-US" altLang="en-US" sz="2800"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72402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72402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4678</TotalTime>
  <Words>1010</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dc:creator>
  <cp:lastModifiedBy>Christina Camillo</cp:lastModifiedBy>
  <cp:revision>319</cp:revision>
  <cp:lastPrinted>2020-02-13T17:46:45Z</cp:lastPrinted>
  <dcterms:created xsi:type="dcterms:W3CDTF">2004-10-20T13:20:25Z</dcterms:created>
  <dcterms:modified xsi:type="dcterms:W3CDTF">2021-01-21T19:30:16Z</dcterms:modified>
</cp:coreProperties>
</file>